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A2FD0CA-75C6-42E9-94A9-35EF79AC0726}" type="datetimeFigureOut">
              <a:rPr lang="en-IN" smtClean="0"/>
              <a:t>09/09/2020</a:t>
            </a:fld>
            <a:endParaRPr lang="en-IN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09/09/2020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09/09/2020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09/09/2020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09/09/2020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09/09/2020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09/09/2020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09/09/2020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09/09/2020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09/09/2020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09/09/2020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A2FD0CA-75C6-42E9-94A9-35EF79AC0726}" type="datetimeFigureOut">
              <a:rPr lang="en-IN" smtClean="0"/>
              <a:t>09/09/2020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dirty="0" smtClean="0">
                <a:solidFill>
                  <a:srgbClr val="FF0000"/>
                </a:solidFill>
                <a:latin typeface="DVOT-Surekh" panose="00000400000000000000" pitchFamily="2" charset="0"/>
                <a:cs typeface="DVOT-Surekh" panose="00000400000000000000" pitchFamily="2" charset="0"/>
              </a:rPr>
              <a:t>शिवजागृती महाविदयालय,नळेगाव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IN" b="1" dirty="0" smtClean="0">
              <a:solidFill>
                <a:srgbClr val="C00000"/>
              </a:solidFill>
              <a:latin typeface="Eras Light ITC" panose="020B0402030504020804" pitchFamily="34" charset="0"/>
              <a:cs typeface="DVOT-Surekh" panose="00000400000000000000" pitchFamily="2" charset="0"/>
            </a:endParaRPr>
          </a:p>
          <a:p>
            <a:pPr marL="0" indent="0" algn="ctr">
              <a:buNone/>
            </a:pPr>
            <a:r>
              <a:rPr lang="mr-IN" b="1" dirty="0" smtClean="0">
                <a:solidFill>
                  <a:srgbClr val="C0000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अर्थशास्त्र विभाग </a:t>
            </a:r>
          </a:p>
          <a:p>
            <a:pPr marL="0" indent="0" algn="ctr">
              <a:buNone/>
            </a:pPr>
            <a:r>
              <a:rPr lang="mr-IN" b="1" dirty="0" smtClean="0">
                <a:solidFill>
                  <a:srgbClr val="FFFF0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वर्ग – बी.ए.द्वितीय वर्ष </a:t>
            </a:r>
          </a:p>
          <a:p>
            <a:pPr marL="0" indent="0" algn="ctr">
              <a:buNone/>
            </a:pPr>
            <a:r>
              <a:rPr lang="mr-IN" sz="2400" b="1" dirty="0" smtClean="0">
                <a:solidFill>
                  <a:srgbClr val="0070C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पेपर क्र. v</a:t>
            </a:r>
            <a:endParaRPr lang="en-IN" sz="2400" b="1" dirty="0" smtClean="0">
              <a:solidFill>
                <a:srgbClr val="0070C0"/>
              </a:solidFill>
              <a:latin typeface="Eras Light ITC" panose="020B04020305040208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mr-IN" sz="2800" b="1" dirty="0" smtClean="0">
                <a:solidFill>
                  <a:srgbClr val="0070C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mr-IN" dirty="0" smtClean="0">
                <a:solidFill>
                  <a:srgbClr val="0070C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स्थूल </a:t>
            </a:r>
            <a:r>
              <a:rPr lang="mr-IN" dirty="0">
                <a:solidFill>
                  <a:srgbClr val="0070C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अर्थशास्त्र</a:t>
            </a:r>
            <a:endParaRPr lang="mr-IN" dirty="0" smtClean="0">
              <a:solidFill>
                <a:srgbClr val="0070C0"/>
              </a:solidFill>
              <a:latin typeface="Eras Light ITC" panose="020B04020305040208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endParaRPr lang="mr-IN" sz="2800" b="1" dirty="0" smtClean="0">
              <a:solidFill>
                <a:srgbClr val="0070C0"/>
              </a:solidFill>
              <a:latin typeface="Eras Light ITC" panose="020B0402030504020804" pitchFamily="34" charset="0"/>
              <a:cs typeface="DVOT-Surekh" panose="00000400000000000000" pitchFamily="2" charset="0"/>
            </a:endParaRPr>
          </a:p>
          <a:p>
            <a:pPr marL="0" indent="0" algn="ctr">
              <a:buNone/>
            </a:pPr>
            <a:r>
              <a:rPr lang="mr-IN" b="1" dirty="0" smtClean="0">
                <a:solidFill>
                  <a:schemeClr val="bg1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 </a:t>
            </a:r>
            <a:r>
              <a:rPr lang="mr-IN" dirty="0" smtClean="0">
                <a:solidFill>
                  <a:srgbClr val="FF000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प्रा.अमोल अरुण पगार (</a:t>
            </a:r>
            <a:r>
              <a:rPr lang="mr-IN" sz="2400" dirty="0" smtClean="0">
                <a:solidFill>
                  <a:srgbClr val="FF000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अर्थशास्त्र विभाग प्रमुख )</a:t>
            </a:r>
          </a:p>
          <a:p>
            <a:pPr marL="0" indent="0" algn="ctr">
              <a:buNone/>
            </a:pPr>
            <a:r>
              <a:rPr lang="mr-IN" b="1" dirty="0" smtClean="0">
                <a:solidFill>
                  <a:srgbClr val="0070C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 </a:t>
            </a:r>
            <a:br>
              <a:rPr lang="mr-IN" b="1" dirty="0" smtClean="0">
                <a:solidFill>
                  <a:srgbClr val="0070C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</a:br>
            <a:r>
              <a:rPr lang="mr-IN" b="1" dirty="0" smtClean="0">
                <a:solidFill>
                  <a:srgbClr val="0070C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                               </a:t>
            </a:r>
            <a:endParaRPr lang="en-IN" dirty="0"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8000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70C0"/>
                </a:solidFill>
              </a:rPr>
              <a:t>BEST OF LUCK </a:t>
            </a:r>
            <a:endParaRPr lang="en-IN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29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168642" cy="136815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mr-IN" sz="36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समग्रलक्षी </a:t>
            </a:r>
            <a:r>
              <a:rPr lang="mr-IN" sz="36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अर्थशास्त्रातील मुख्य समस्या /प्रश्न  </a:t>
            </a:r>
            <a:endParaRPr lang="en-IN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69371"/>
          </a:xfrm>
        </p:spPr>
        <p:style>
          <a:lnRef idx="1">
            <a:schemeClr val="accent3"/>
          </a:lnRef>
          <a:fillRef idx="1003">
            <a:schemeClr val="lt1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b="1" dirty="0" smtClean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mr-IN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पूर्ण रोजगार </a:t>
            </a:r>
            <a:r>
              <a:rPr lang="mr-IN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आणि बेरोजगारी</a:t>
            </a:r>
            <a:endParaRPr lang="mr-IN" b="1" dirty="0" smtClean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mr-IN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भाववाढ </a:t>
            </a:r>
          </a:p>
          <a:p>
            <a:r>
              <a:rPr lang="mr-IN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व्यापार चक्र </a:t>
            </a:r>
          </a:p>
          <a:p>
            <a:r>
              <a:rPr lang="mr-IN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मुद्रा अवपात /मंदीयुक्त भाववाढ /</a:t>
            </a:r>
            <a:r>
              <a:rPr lang="en-US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Stagflation</a:t>
            </a:r>
          </a:p>
          <a:p>
            <a:r>
              <a:rPr lang="mr-IN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आर्थिक वृद्धी </a:t>
            </a:r>
          </a:p>
          <a:p>
            <a:r>
              <a:rPr lang="mr-IN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विनिमय दर आणि व्यवहारतोल समस्या</a:t>
            </a:r>
          </a:p>
          <a:p>
            <a:r>
              <a:rPr lang="mr-IN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अर्थसंकल्पीय तूट  </a:t>
            </a:r>
            <a:endParaRPr lang="en-IN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36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पूर्ण रोजगार </a:t>
            </a:r>
            <a:r>
              <a:rPr lang="mr-IN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आणि बेरोजगारी</a:t>
            </a:r>
            <a:r>
              <a:rPr lang="en-US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(Employment and Unemployment  </a:t>
            </a:r>
            <a:r>
              <a:rPr lang="mr-IN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mr-IN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16832"/>
            <a:ext cx="6048672" cy="201622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077072"/>
            <a:ext cx="619268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67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</a:t>
            </a:r>
            <a:r>
              <a:rPr lang="mr-IN" sz="360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भाववाढ </a:t>
            </a:r>
            <a:r>
              <a:rPr lang="en-US" sz="360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(Inflation)</a:t>
            </a:r>
            <a:r>
              <a:rPr lang="mr-IN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mr-IN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IN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61" y="1844824"/>
            <a:ext cx="6376507" cy="4104456"/>
          </a:xfrm>
        </p:spPr>
      </p:pic>
    </p:spTree>
    <p:extLst>
      <p:ext uri="{BB962C8B-B14F-4D97-AF65-F5344CB8AC3E}">
        <p14:creationId xmlns:p14="http://schemas.microsoft.com/office/powerpoint/2010/main" val="304871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mr-IN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व्यापार चक्र</a:t>
            </a:r>
            <a:r>
              <a:rPr lang="en-US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 Trade Cycle)</a:t>
            </a:r>
            <a:r>
              <a:rPr lang="mr-IN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0808"/>
            <a:ext cx="6696744" cy="4464496"/>
          </a:xfrm>
        </p:spPr>
      </p:pic>
    </p:spTree>
    <p:extLst>
      <p:ext uri="{BB962C8B-B14F-4D97-AF65-F5344CB8AC3E}">
        <p14:creationId xmlns:p14="http://schemas.microsoft.com/office/powerpoint/2010/main" val="1431453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mr-IN" sz="31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मुद्रा </a:t>
            </a:r>
            <a:r>
              <a:rPr lang="mr-IN" sz="31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अवपात /मंदीयुक्त भाववाढ </a:t>
            </a:r>
            <a:r>
              <a:rPr lang="en-US" sz="31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(Stagflation)</a:t>
            </a:r>
            <a:r>
              <a:rPr lang="en-US" sz="310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310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IN" sz="3100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908" y="1916832"/>
            <a:ext cx="6670468" cy="4176464"/>
          </a:xfrm>
        </p:spPr>
      </p:pic>
    </p:spTree>
    <p:extLst>
      <p:ext uri="{BB962C8B-B14F-4D97-AF65-F5344CB8AC3E}">
        <p14:creationId xmlns:p14="http://schemas.microsoft.com/office/powerpoint/2010/main" val="2667359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आर्थिक वृद्धी </a:t>
            </a:r>
            <a:r>
              <a:rPr lang="en-US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 Economic Growth )</a:t>
            </a:r>
            <a:r>
              <a:rPr lang="mr-IN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mr-IN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IN" dirty="0">
              <a:solidFill>
                <a:srgbClr val="0070C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296" y="1988840"/>
            <a:ext cx="6469064" cy="4104456"/>
          </a:xfrm>
        </p:spPr>
      </p:pic>
    </p:spTree>
    <p:extLst>
      <p:ext uri="{BB962C8B-B14F-4D97-AF65-F5344CB8AC3E}">
        <p14:creationId xmlns:p14="http://schemas.microsoft.com/office/powerpoint/2010/main" val="682093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विनिमय दर आणि व्यवहारतोल समस्या</a:t>
            </a:r>
            <a:br>
              <a:rPr lang="mr-IN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 Exchange Rate and BOP</a:t>
            </a:r>
            <a:endParaRPr lang="en-IN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324100"/>
            <a:ext cx="6624736" cy="3841204"/>
          </a:xfrm>
        </p:spPr>
      </p:pic>
    </p:spTree>
    <p:extLst>
      <p:ext uri="{BB962C8B-B14F-4D97-AF65-F5344CB8AC3E}">
        <p14:creationId xmlns:p14="http://schemas.microsoft.com/office/powerpoint/2010/main" val="2564978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अर्थसंकल्पीय तूट  </a:t>
            </a:r>
            <a:r>
              <a:rPr lang="en-US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 Budget Deficit )</a:t>
            </a:r>
            <a:r>
              <a:rPr lang="en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44824"/>
            <a:ext cx="6408712" cy="4104456"/>
          </a:xfrm>
        </p:spPr>
      </p:pic>
    </p:spTree>
    <p:extLst>
      <p:ext uri="{BB962C8B-B14F-4D97-AF65-F5344CB8AC3E}">
        <p14:creationId xmlns:p14="http://schemas.microsoft.com/office/powerpoint/2010/main" val="1468979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301</TotalTime>
  <Words>94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शिवजागृती महाविदयालय,नळेगाव</vt:lpstr>
      <vt:lpstr>समग्रलक्षी अर्थशास्त्रातील मुख्य समस्या /प्रश्न  </vt:lpstr>
      <vt:lpstr>पूर्ण रोजगार आणि बेरोजगारी (Employment and Unemployment   </vt:lpstr>
      <vt:lpstr>             भाववाढ (Inflation) </vt:lpstr>
      <vt:lpstr>   व्यापार चक्र ( Trade Cycle)  </vt:lpstr>
      <vt:lpstr>  मुद्रा अवपात /मंदीयुक्त भाववाढ (Stagflation) </vt:lpstr>
      <vt:lpstr>आर्थिक वृद्धी ( Economic Growth ) </vt:lpstr>
      <vt:lpstr>विनिमय दर आणि व्यवहारतोल समस्या ( Exchange Rate and BOP</vt:lpstr>
      <vt:lpstr>अर्थसंकल्पीय तूट  ( Budget Deficit )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शिवजागृती महाविदयालय,नळेगाव  अर्थशास्त्र विभाग </dc:title>
  <dc:creator>Microsoft</dc:creator>
  <cp:lastModifiedBy>Microsoft</cp:lastModifiedBy>
  <cp:revision>91</cp:revision>
  <dcterms:created xsi:type="dcterms:W3CDTF">2020-07-02T12:03:19Z</dcterms:created>
  <dcterms:modified xsi:type="dcterms:W3CDTF">2020-09-09T11:14:29Z</dcterms:modified>
</cp:coreProperties>
</file>