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2FD0CA-75C6-42E9-94A9-35EF79AC0726}" type="datetimeFigureOut">
              <a:rPr lang="en-IN" smtClean="0"/>
              <a:t>10/08/2020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2484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IN" b="1" dirty="0" smtClean="0">
              <a:solidFill>
                <a:srgbClr val="C0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C0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7030A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वर्ग – बी.ए.द्वितीय वर्ष </a:t>
            </a:r>
          </a:p>
          <a:p>
            <a:pPr marL="0" indent="0" algn="ctr">
              <a:buNone/>
            </a:pPr>
            <a:r>
              <a:rPr lang="mr-IN" sz="24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पेपर क्र. v</a:t>
            </a:r>
            <a:endParaRPr lang="en-IN" sz="2400" b="1" dirty="0" smtClean="0">
              <a:solidFill>
                <a:srgbClr val="7030A0"/>
              </a:solidFill>
              <a:latin typeface="Eras Light ITC" panose="020B04020305040208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mr-IN" sz="28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स्थूल </a:t>
            </a:r>
            <a:r>
              <a:rPr lang="mr-IN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अर्थशास्त्र</a:t>
            </a:r>
          </a:p>
          <a:p>
            <a:pPr marL="0" indent="0" algn="ctr">
              <a:buNone/>
            </a:pPr>
            <a:r>
              <a:rPr lang="mr-IN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संकल्पना-    </a:t>
            </a:r>
            <a:r>
              <a:rPr lang="mr-IN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उत्त्पनाचा चक्राकार प्रवाह </a:t>
            </a:r>
            <a:endParaRPr lang="mr-IN" b="1" dirty="0" smtClean="0">
              <a:solidFill>
                <a:srgbClr val="7030A0"/>
              </a:solidFill>
              <a:latin typeface="Eras Light ITC" panose="020B04020305040208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mr-IN" sz="2800" b="1" dirty="0" smtClean="0">
              <a:solidFill>
                <a:srgbClr val="0070C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chemeClr val="bg1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r>
              <a:rPr lang="mr-IN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प्रा.अमोल अरुण पगार (</a:t>
            </a:r>
            <a:r>
              <a:rPr lang="mr-IN" sz="2400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प्रमुख )</a:t>
            </a: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b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</a:b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                           </a:t>
            </a:r>
            <a:endParaRPr lang="en-IN" dirty="0">
              <a:latin typeface="Eras Light ITC" panose="020B04020305040208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F0000"/>
                </a:solidFill>
                <a:latin typeface="DVOT-Surekh" panose="00000400000000000000" pitchFamily="2" charset="0"/>
                <a:cs typeface="DVOT-Surekh" panose="00000400000000000000" pitchFamily="2" charset="0"/>
              </a:rPr>
              <a:t>शिवजागृती महाविदयालय,नळेगाव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0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उत्त्पन कुटुंब संस्थांकडून उद्योगसंस्थाकडे चक्राकार गतीने फिरण्याच्या क्रियेला उत्त्पनाचा चक्राकार प्रवाह असे म्हणतात.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उत्त्पनाचा चक्राकार प्रवाह म्हणजे काय 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661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712968" cy="50405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उत्त्पनाचा चक्राकार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प्रवाह</a:t>
            </a:r>
            <a:b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द्विक्षेत्रीय प्रतिमान  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7920880" cy="511256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उत्त्पनाचा चक्राकार प्रवाह</a:t>
            </a:r>
            <a:b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त्रिक्षेत्रीय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प्रतिमान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171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8964488" cy="53012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उत्त्पनाचा चक्राकार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प्रवाह</a:t>
            </a:r>
            <a:b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चतु: क्षेत्रीय प्रतिमान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9134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306</TotalTime>
  <Words>59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शिवजागृती महाविदयालय,नळेगाव</vt:lpstr>
      <vt:lpstr>उत्त्पनाचा चक्राकार प्रवाह म्हणजे काय ?</vt:lpstr>
      <vt:lpstr>उत्त्पनाचा चक्राकार प्रवाह द्विक्षेत्रीय प्रतिमान  </vt:lpstr>
      <vt:lpstr>उत्त्पनाचा चक्राकार प्रवाह त्रिक्षेत्रीय प्रतिमान </vt:lpstr>
      <vt:lpstr>उत्त्पनाचा चक्राकार प्रवाह    चतु: क्षेत्रीय प्रतिमान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शिवजागृती महाविदयालय,नळेगाव  अर्थशास्त्र विभाग </dc:title>
  <dc:creator>Microsoft</dc:creator>
  <cp:lastModifiedBy>Microsoft</cp:lastModifiedBy>
  <cp:revision>80</cp:revision>
  <dcterms:created xsi:type="dcterms:W3CDTF">2020-07-02T12:03:19Z</dcterms:created>
  <dcterms:modified xsi:type="dcterms:W3CDTF">2020-08-10T06:05:17Z</dcterms:modified>
</cp:coreProperties>
</file>