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259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10/08/2020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10/08/2020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10/08/2020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10/08/2020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10/08/2020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10/08/2020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10/08/2020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10/08/2020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10/08/2020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10/08/2020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10/08/2020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A2FD0CA-75C6-42E9-94A9-35EF79AC0726}" type="datetimeFigureOut">
              <a:rPr lang="en-IN" smtClean="0"/>
              <a:t>10/08/2020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24847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IN" b="1" dirty="0" smtClean="0">
              <a:solidFill>
                <a:srgbClr val="C00000"/>
              </a:solidFill>
              <a:latin typeface="Eras Light ITC" panose="020B0402030504020804" pitchFamily="34" charset="0"/>
              <a:cs typeface="DVOT-Surekh" panose="00000400000000000000" pitchFamily="2" charset="0"/>
            </a:endParaRPr>
          </a:p>
          <a:p>
            <a:pPr marL="0" indent="0" algn="ctr">
              <a:buNone/>
            </a:pPr>
            <a:r>
              <a:rPr lang="mr-IN" b="1" dirty="0" smtClean="0">
                <a:solidFill>
                  <a:srgbClr val="C00000"/>
                </a:solidFill>
                <a:latin typeface="Eras Light ITC" panose="020B0402030504020804" pitchFamily="34" charset="0"/>
                <a:cs typeface="DVOT-Surekh" panose="00000400000000000000" pitchFamily="2" charset="0"/>
              </a:rPr>
              <a:t>अर्थशास्त्र विभाग </a:t>
            </a:r>
          </a:p>
          <a:p>
            <a:pPr marL="0" indent="0" algn="ctr">
              <a:buNone/>
            </a:pPr>
            <a:r>
              <a:rPr lang="mr-IN" b="1" dirty="0" smtClean="0">
                <a:solidFill>
                  <a:srgbClr val="7030A0"/>
                </a:solidFill>
                <a:latin typeface="Eras Light ITC" panose="020B0402030504020804" pitchFamily="34" charset="0"/>
                <a:cs typeface="DVOT-Surekh" panose="00000400000000000000" pitchFamily="2" charset="0"/>
              </a:rPr>
              <a:t>वर्ग – बी.ए.द्वितीय वर्ष </a:t>
            </a:r>
          </a:p>
          <a:p>
            <a:pPr marL="0" indent="0" algn="ctr">
              <a:buNone/>
            </a:pPr>
            <a:r>
              <a:rPr lang="mr-IN" sz="2400" b="1" dirty="0" smtClean="0">
                <a:solidFill>
                  <a:srgbClr val="7030A0"/>
                </a:solidFill>
                <a:latin typeface="Eras Light ITC" panose="020B04020305040208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पेपर क्र. v</a:t>
            </a:r>
            <a:endParaRPr lang="en-IN" sz="2400" b="1" dirty="0" smtClean="0">
              <a:solidFill>
                <a:srgbClr val="7030A0"/>
              </a:solidFill>
              <a:latin typeface="Eras Light ITC" panose="020B04020305040208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r>
              <a:rPr lang="mr-IN" sz="2800" b="1" dirty="0" smtClean="0">
                <a:solidFill>
                  <a:srgbClr val="7030A0"/>
                </a:solidFill>
                <a:latin typeface="Eras Light ITC" panose="020B04020305040208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mr-IN" dirty="0" smtClean="0">
                <a:solidFill>
                  <a:srgbClr val="7030A0"/>
                </a:solidFill>
                <a:latin typeface="Eras Light ITC" panose="020B04020305040208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स्थूल </a:t>
            </a:r>
            <a:r>
              <a:rPr lang="mr-IN" dirty="0" smtClean="0">
                <a:solidFill>
                  <a:srgbClr val="7030A0"/>
                </a:solidFill>
                <a:latin typeface="Eras Light ITC" panose="020B04020305040208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अर्थशास्त्र</a:t>
            </a:r>
          </a:p>
          <a:p>
            <a:pPr marL="0" indent="0" algn="ctr">
              <a:buNone/>
            </a:pPr>
            <a:r>
              <a:rPr lang="mr-IN" dirty="0" smtClean="0">
                <a:solidFill>
                  <a:srgbClr val="7030A0"/>
                </a:solidFill>
                <a:latin typeface="Eras Light ITC" panose="020B04020305040208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संकल्पना-    </a:t>
            </a:r>
            <a:r>
              <a:rPr lang="mr-IN" b="1" dirty="0" smtClean="0">
                <a:solidFill>
                  <a:srgbClr val="7030A0"/>
                </a:solidFill>
                <a:latin typeface="Eras Light ITC" panose="020B04020305040208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उत्त्पनाचा चक्राकार प्रवाह </a:t>
            </a:r>
            <a:endParaRPr lang="mr-IN" b="1" dirty="0" smtClean="0">
              <a:solidFill>
                <a:srgbClr val="7030A0"/>
              </a:solidFill>
              <a:latin typeface="Eras Light ITC" panose="020B04020305040208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endParaRPr lang="mr-IN" sz="2800" b="1" dirty="0" smtClean="0">
              <a:solidFill>
                <a:srgbClr val="0070C0"/>
              </a:solidFill>
              <a:latin typeface="Eras Light ITC" panose="020B0402030504020804" pitchFamily="34" charset="0"/>
              <a:cs typeface="DVOT-Surekh" panose="00000400000000000000" pitchFamily="2" charset="0"/>
            </a:endParaRPr>
          </a:p>
          <a:p>
            <a:pPr marL="0" indent="0" algn="ctr">
              <a:buNone/>
            </a:pPr>
            <a:r>
              <a:rPr lang="mr-IN" b="1" dirty="0" smtClean="0">
                <a:solidFill>
                  <a:schemeClr val="bg1"/>
                </a:solidFill>
                <a:latin typeface="Eras Light ITC" panose="020B0402030504020804" pitchFamily="34" charset="0"/>
                <a:cs typeface="DVOT-Surekh" panose="00000400000000000000" pitchFamily="2" charset="0"/>
              </a:rPr>
              <a:t> </a:t>
            </a:r>
            <a:r>
              <a:rPr lang="mr-IN" dirty="0" smtClean="0">
                <a:solidFill>
                  <a:srgbClr val="FF0000"/>
                </a:solidFill>
                <a:latin typeface="Eras Light ITC" panose="020B0402030504020804" pitchFamily="34" charset="0"/>
                <a:cs typeface="DVOT-Surekh" panose="00000400000000000000" pitchFamily="2" charset="0"/>
              </a:rPr>
              <a:t>प्रा.अमोल अरुण पगार (</a:t>
            </a:r>
            <a:r>
              <a:rPr lang="mr-IN" sz="2400" dirty="0" smtClean="0">
                <a:solidFill>
                  <a:srgbClr val="FF0000"/>
                </a:solidFill>
                <a:latin typeface="Eras Light ITC" panose="020B0402030504020804" pitchFamily="34" charset="0"/>
                <a:cs typeface="DVOT-Surekh" panose="00000400000000000000" pitchFamily="2" charset="0"/>
              </a:rPr>
              <a:t>अर्थशास्त्र विभाग प्रमुख )</a:t>
            </a:r>
          </a:p>
          <a:p>
            <a:pPr marL="0" indent="0" algn="ctr">
              <a:buNone/>
            </a:pPr>
            <a:r>
              <a:rPr lang="mr-IN" b="1" dirty="0" smtClean="0">
                <a:solidFill>
                  <a:srgbClr val="0070C0"/>
                </a:solidFill>
                <a:latin typeface="Eras Light ITC" panose="020B0402030504020804" pitchFamily="34" charset="0"/>
                <a:cs typeface="DVOT-Surekh" panose="00000400000000000000" pitchFamily="2" charset="0"/>
              </a:rPr>
              <a:t> </a:t>
            </a:r>
            <a:br>
              <a:rPr lang="mr-IN" b="1" dirty="0" smtClean="0">
                <a:solidFill>
                  <a:srgbClr val="0070C0"/>
                </a:solidFill>
                <a:latin typeface="Eras Light ITC" panose="020B0402030504020804" pitchFamily="34" charset="0"/>
                <a:cs typeface="DVOT-Surekh" panose="00000400000000000000" pitchFamily="2" charset="0"/>
              </a:rPr>
            </a:br>
            <a:r>
              <a:rPr lang="mr-IN" b="1" dirty="0" smtClean="0">
                <a:solidFill>
                  <a:srgbClr val="0070C0"/>
                </a:solidFill>
                <a:latin typeface="Eras Light ITC" panose="020B0402030504020804" pitchFamily="34" charset="0"/>
                <a:cs typeface="DVOT-Surekh" panose="00000400000000000000" pitchFamily="2" charset="0"/>
              </a:rPr>
              <a:t>                               </a:t>
            </a:r>
            <a:endParaRPr lang="en-IN" dirty="0">
              <a:latin typeface="Eras Light ITC" panose="020B04020305040208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bg2"/>
            </a:solidFill>
          </a:ln>
        </p:spPr>
        <p:txBody>
          <a:bodyPr>
            <a:normAutofit/>
          </a:bodyPr>
          <a:lstStyle/>
          <a:p>
            <a:r>
              <a:rPr lang="mr-IN" b="1" dirty="0" smtClean="0">
                <a:solidFill>
                  <a:srgbClr val="FF0000"/>
                </a:solidFill>
                <a:latin typeface="DVOT-Surekh" panose="00000400000000000000" pitchFamily="2" charset="0"/>
                <a:cs typeface="DVOT-Surekh" panose="00000400000000000000" pitchFamily="2" charset="0"/>
              </a:rPr>
              <a:t>शिवजागृती महाविदयालय,नळेगाव</a:t>
            </a: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8000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/>
          <a:lstStyle/>
          <a:p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राष्ट्रीय उत्त्पन कुटुंब संस्थांकडून उद्योगसंस्थाकडे चक्राकार गतीने फिरण्याच्या क्रियेला उत्त्पनाचा चक्राकार प्रवाह असे म्हणतात.</a:t>
            </a:r>
            <a:endParaRPr lang="en-IN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dirty="0" smtClean="0"/>
              <a:t>उत्त्पनाचा चक्राकार प्रवाह म्हणजे काय ?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16619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556792"/>
            <a:ext cx="8712968" cy="5040559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उत्त्पनाचा चक्राकार </a:t>
            </a:r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प्रवाह</a:t>
            </a:r>
            <a:b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द्विक्षेत्रीय प्रतिमान  </a:t>
            </a:r>
            <a:endParaRPr lang="en-IN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76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28800"/>
            <a:ext cx="7920880" cy="5112568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उत्त्पनाचा चक्राकार प्रवाह</a:t>
            </a:r>
            <a:b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त्रिक्षेत्रीय 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प्रतिमान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21719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6792"/>
            <a:ext cx="8964488" cy="5301208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उत्त्पनाचा चक्राकार </a:t>
            </a:r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प्रवाह</a:t>
            </a:r>
            <a:b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चतु: क्षेत्रीय प्रतिमान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991348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306</TotalTime>
  <Words>59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Waveform</vt:lpstr>
      <vt:lpstr>शिवजागृती महाविदयालय,नळेगाव</vt:lpstr>
      <vt:lpstr>उत्त्पनाचा चक्राकार प्रवाह म्हणजे काय ?</vt:lpstr>
      <vt:lpstr>उत्त्पनाचा चक्राकार प्रवाह द्विक्षेत्रीय प्रतिमान  </vt:lpstr>
      <vt:lpstr>उत्त्पनाचा चक्राकार प्रवाह त्रिक्षेत्रीय प्रतिमान </vt:lpstr>
      <vt:lpstr>उत्त्पनाचा चक्राकार प्रवाह    चतु: क्षेत्रीय प्रतिमान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शिवजागृती महाविदयालय,नळेगाव  अर्थशास्त्र विभाग </dc:title>
  <dc:creator>Microsoft</dc:creator>
  <cp:lastModifiedBy>Microsoft</cp:lastModifiedBy>
  <cp:revision>80</cp:revision>
  <dcterms:created xsi:type="dcterms:W3CDTF">2020-07-02T12:03:19Z</dcterms:created>
  <dcterms:modified xsi:type="dcterms:W3CDTF">2020-08-10T06:05:17Z</dcterms:modified>
</cp:coreProperties>
</file>