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C34F66-B594-4D40-92AE-47A61DD22E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BAC900E-F640-4B8E-BDD1-3AE33CDEC7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F751E58-D307-4159-9F6F-51D08E1A97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544" y="1"/>
            <a:ext cx="10209319" cy="623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91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1B286C-B482-4C20-8FFF-564FBC374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98" y="124287"/>
            <a:ext cx="12032201" cy="3764132"/>
          </a:xfrm>
        </p:spPr>
        <p:txBody>
          <a:bodyPr>
            <a:normAutofit/>
          </a:bodyPr>
          <a:lstStyle/>
          <a:p>
            <a:pPr algn="ctr"/>
            <a:r>
              <a:rPr lang="hi-IN" sz="4000" b="1" dirty="0"/>
              <a:t>शिवजागृती वरिष्ठ महाविद्यालय, नळेगाव, जि. लातूर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5000" b="1" dirty="0">
                <a:solidFill>
                  <a:srgbClr val="C00000"/>
                </a:solidFill>
              </a:rPr>
              <a:t>Online Class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3600" b="1" dirty="0" err="1">
                <a:solidFill>
                  <a:srgbClr val="7030A0"/>
                </a:solidFill>
              </a:rPr>
              <a:t>Class</a:t>
            </a:r>
            <a:r>
              <a:rPr lang="en-US" sz="3600" b="1" dirty="0">
                <a:solidFill>
                  <a:srgbClr val="7030A0"/>
                </a:solidFill>
              </a:rPr>
              <a:t> :- BATY,   Sem :- V</a:t>
            </a:r>
            <a:br>
              <a:rPr lang="en-US" sz="3600" b="1" dirty="0">
                <a:solidFill>
                  <a:srgbClr val="7030A0"/>
                </a:solidFill>
              </a:rPr>
            </a:br>
            <a:r>
              <a:rPr lang="en-US" sz="3000" b="1" dirty="0">
                <a:solidFill>
                  <a:srgbClr val="FF0000"/>
                </a:solidFill>
              </a:rPr>
              <a:t>Subject :-  History</a:t>
            </a:r>
            <a:r>
              <a:rPr lang="en-US" sz="3000" b="1" dirty="0">
                <a:solidFill>
                  <a:srgbClr val="7030A0"/>
                </a:solidFill>
              </a:rPr>
              <a:t/>
            </a:r>
            <a:br>
              <a:rPr lang="en-US" sz="3000" b="1" dirty="0">
                <a:solidFill>
                  <a:srgbClr val="7030A0"/>
                </a:solidFill>
              </a:rPr>
            </a:br>
            <a:r>
              <a:rPr lang="en-US" sz="30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Paper :- </a:t>
            </a:r>
            <a:r>
              <a:rPr lang="en-US" sz="3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social reformers in modern </a:t>
            </a:r>
            <a:r>
              <a:rPr lang="en-US" sz="30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maharashtra</a:t>
            </a:r>
            <a:endParaRPr lang="en-IN" sz="30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1F263E6-7D3C-4AA2-9901-D0DAB88D7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4346"/>
            <a:ext cx="9144000" cy="151529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sz="2800" b="1" dirty="0"/>
              <a:t>Presented By : </a:t>
            </a:r>
          </a:p>
          <a:p>
            <a:r>
              <a:rPr lang="en-US" sz="4000" b="1" dirty="0" smtClean="0">
                <a:solidFill>
                  <a:srgbClr val="C00000"/>
                </a:solidFill>
              </a:rPr>
              <a:t>                                                  Dr</a:t>
            </a:r>
            <a:r>
              <a:rPr lang="en-US" sz="4000" b="1" dirty="0">
                <a:solidFill>
                  <a:srgbClr val="C00000"/>
                </a:solidFill>
              </a:rPr>
              <a:t>. Omshiva V. Ligade</a:t>
            </a:r>
          </a:p>
          <a:p>
            <a:r>
              <a:rPr lang="en-US" sz="2800" b="1" dirty="0" smtClean="0"/>
              <a:t>                                                                                                    HOD </a:t>
            </a:r>
            <a:r>
              <a:rPr lang="en-US" sz="2800" b="1" dirty="0"/>
              <a:t>in History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57839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56029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59" y="116541"/>
            <a:ext cx="6535270" cy="662491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1380565"/>
            <a:ext cx="3657600" cy="2920501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4000" b="1" dirty="0">
                <a:solidFill>
                  <a:schemeClr val="tx1"/>
                </a:solidFill>
              </a:rPr>
              <a:t>Semester pattern details of </a:t>
            </a:r>
            <a:r>
              <a:rPr lang="en-US" sz="4000" b="1" dirty="0" smtClean="0">
                <a:solidFill>
                  <a:schemeClr val="tx1"/>
                </a:solidFill>
              </a:rPr>
              <a:t>University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016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62304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35" y="134471"/>
            <a:ext cx="6580094" cy="659802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1" y="1308847"/>
            <a:ext cx="4019083" cy="3827929"/>
          </a:xfrm>
        </p:spPr>
        <p:txBody>
          <a:bodyPr>
            <a:normAutofit fontScale="85000" lnSpcReduction="10000"/>
          </a:bodyPr>
          <a:lstStyle/>
          <a:p>
            <a:r>
              <a:rPr lang="en-US" sz="5700" b="1" dirty="0">
                <a:solidFill>
                  <a:schemeClr val="tx1"/>
                </a:solidFill>
              </a:rPr>
              <a:t>Syllabus of the Social Reformers in Modern Maharashtra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84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84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305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</TotalTime>
  <Words>37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Mangal</vt:lpstr>
      <vt:lpstr>Wingdings 3</vt:lpstr>
      <vt:lpstr>Slice</vt:lpstr>
      <vt:lpstr>PowerPoint Presentation</vt:lpstr>
      <vt:lpstr>शिवजागृती वरिष्ठ महाविद्यालय, नळेगाव, जि. लातूर Online Class Class :- BATY,   Sem :- V Subject :-  History Paper :- social reformers in modern maharashtra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</cp:lastModifiedBy>
  <cp:revision>2</cp:revision>
  <dcterms:created xsi:type="dcterms:W3CDTF">2020-10-30T05:04:13Z</dcterms:created>
  <dcterms:modified xsi:type="dcterms:W3CDTF">2021-02-21T12:41:44Z</dcterms:modified>
</cp:coreProperties>
</file>