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7" r:id="rId2"/>
    <p:sldId id="258" r:id="rId3"/>
    <p:sldId id="259" r:id="rId4"/>
    <p:sldId id="260" r:id="rId5"/>
    <p:sldId id="261" r:id="rId6"/>
    <p:sldId id="262" r:id="rId7"/>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6" d="100"/>
          <a:sy n="86" d="100"/>
        </p:scale>
        <p:origin x="91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645" name="Rectangle 2"/>
          <p:cNvSpPr>
            <a:spLocks noGrp="1" noChangeArrowheads="1"/>
          </p:cNvSpPr>
          <p:nvPr>
            <p:ph type="hdr" sz="quarter"/>
          </p:nvPr>
        </p:nvSpPr>
        <p:spPr bwMode="auto">
          <a:xfrm>
            <a:off x="2"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l">
              <a:defRPr sz="1100"/>
            </a:lvl1pPr>
          </a:lstStyle>
          <a:p>
            <a:endParaRPr lang="en-US"/>
          </a:p>
        </p:txBody>
      </p:sp>
      <p:sp>
        <p:nvSpPr>
          <p:cNvPr id="1048646" name="Rectangle 3"/>
          <p:cNvSpPr>
            <a:spLocks noGrp="1" noChangeArrowheads="1"/>
          </p:cNvSpPr>
          <p:nvPr>
            <p:ph type="dt" idx="1"/>
          </p:nvPr>
        </p:nvSpPr>
        <p:spPr bwMode="auto">
          <a:xfrm>
            <a:off x="4021139"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r">
              <a:defRPr sz="1100"/>
            </a:lvl1pPr>
          </a:lstStyle>
          <a:p>
            <a:endParaRPr lang="en-US"/>
          </a:p>
        </p:txBody>
      </p:sp>
      <p:sp>
        <p:nvSpPr>
          <p:cNvPr id="1048647" name="Rectangle 4"/>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headEnd/>
            <a:tailEnd/>
          </a:ln>
          <a:effectLst/>
        </p:spPr>
      </p:sp>
      <p:sp>
        <p:nvSpPr>
          <p:cNvPr id="1048648" name="Rectangle 5"/>
          <p:cNvSpPr>
            <a:spLocks noGrp="1" noChangeArrowheads="1"/>
          </p:cNvSpPr>
          <p:nvPr>
            <p:ph type="body" sz="quarter" idx="3"/>
          </p:nvPr>
        </p:nvSpPr>
        <p:spPr bwMode="auto">
          <a:xfrm>
            <a:off x="709614" y="4862514"/>
            <a:ext cx="5680075" cy="4605337"/>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8649" name="Rectangle 6"/>
          <p:cNvSpPr>
            <a:spLocks noGrp="1" noChangeArrowheads="1"/>
          </p:cNvSpPr>
          <p:nvPr>
            <p:ph type="ftr" sz="quarter" idx="4"/>
          </p:nvPr>
        </p:nvSpPr>
        <p:spPr bwMode="auto">
          <a:xfrm>
            <a:off x="2"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l">
              <a:defRPr sz="1100"/>
            </a:lvl1pPr>
          </a:lstStyle>
          <a:p>
            <a:endParaRPr lang="en-US"/>
          </a:p>
        </p:txBody>
      </p:sp>
      <p:sp>
        <p:nvSpPr>
          <p:cNvPr id="1048650" name="Rectangle 7"/>
          <p:cNvSpPr>
            <a:spLocks noGrp="1" noChangeArrowheads="1"/>
          </p:cNvSpPr>
          <p:nvPr>
            <p:ph type="sldNum" sz="quarter" idx="5"/>
          </p:nvPr>
        </p:nvSpPr>
        <p:spPr bwMode="auto">
          <a:xfrm>
            <a:off x="4021139"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r">
              <a:defRPr sz="1100"/>
            </a:lvl1pPr>
          </a:lstStyle>
          <a:p>
            <a:fld id="{A9A0EA98-5831-4853-B862-C702E6EB345C}" type="slidenum">
              <a:rPr lang="en-US"/>
              <a:t>‹#›</a:t>
            </a:fld>
            <a:endParaRPr lang="en-US"/>
          </a:p>
        </p:txBody>
      </p:sp>
    </p:spTree>
    <p:extLst>
      <p:ext uri="{BB962C8B-B14F-4D97-AF65-F5344CB8AC3E}">
        <p14:creationId xmlns:p14="http://schemas.microsoft.com/office/powerpoint/2010/main" val="211288844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48581" name="Title 1"/>
          <p:cNvSpPr>
            <a:spLocks noGrp="1"/>
          </p:cNvSpPr>
          <p:nvPr>
            <p:ph type="ctrTitle"/>
          </p:nvPr>
        </p:nvSpPr>
        <p:spPr>
          <a:xfrm>
            <a:off x="685800" y="1122363"/>
            <a:ext cx="7772400" cy="2387600"/>
          </a:xfrm>
        </p:spPr>
        <p:txBody>
          <a:bodyPr anchor="b"/>
          <a:lstStyle>
            <a:lvl1pPr algn="ctr">
              <a:defRPr sz="6000"/>
            </a:lvl1pPr>
          </a:lstStyle>
          <a:p>
            <a:r>
              <a:rPr lang="en-US" altLang="zh-CN" smtClean="0"/>
              <a:t>Click to edit Master title style</a:t>
            </a:r>
            <a:endParaRPr lang="en-US" dirty="0"/>
          </a:p>
        </p:txBody>
      </p:sp>
      <p:sp>
        <p:nvSpPr>
          <p:cNvPr id="1048582"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smtClean="0"/>
              <a:t>Click to edit Master subtitle style</a:t>
            </a:r>
            <a:endParaRPr lang="en-US" dirty="0"/>
          </a:p>
        </p:txBody>
      </p:sp>
      <p:sp>
        <p:nvSpPr>
          <p:cNvPr id="1048583" name="Date Placeholder 3"/>
          <p:cNvSpPr>
            <a:spLocks noGrp="1"/>
          </p:cNvSpPr>
          <p:nvPr>
            <p:ph type="dt" sz="half" idx="10"/>
          </p:nvPr>
        </p:nvSpPr>
        <p:spPr/>
        <p:txBody>
          <a:bodyPr/>
          <a:lstStyle/>
          <a:p>
            <a:fld id="{70BC1078-46ED-40F9-8930-935BAD7C2B02}" type="datetimeFigureOut">
              <a:rPr lang="zh-CN" altLang="en-US" smtClean="0"/>
              <a:t>2021/2/18</a:t>
            </a:fld>
            <a:endParaRPr lang="zh-CN" altLang="en-US"/>
          </a:p>
        </p:txBody>
      </p:sp>
      <p:sp>
        <p:nvSpPr>
          <p:cNvPr id="1048584" name="Footer Placeholder 4"/>
          <p:cNvSpPr>
            <a:spLocks noGrp="1"/>
          </p:cNvSpPr>
          <p:nvPr>
            <p:ph type="ftr" sz="quarter" idx="11"/>
          </p:nvPr>
        </p:nvSpPr>
        <p:spPr/>
        <p:txBody>
          <a:bodyPr/>
          <a:lstStyle/>
          <a:p>
            <a:endParaRPr lang="zh-CN" altLang="en-US"/>
          </a:p>
        </p:txBody>
      </p:sp>
      <p:sp>
        <p:nvSpPr>
          <p:cNvPr id="1048585" name="Slide Number Placeholder 5"/>
          <p:cNvSpPr>
            <a:spLocks noGrp="1"/>
          </p:cNvSpPr>
          <p:nvPr>
            <p:ph type="sldNum" sz="quarter" idx="12"/>
          </p:nvPr>
        </p:nvSpPr>
        <p:spPr/>
        <p:txBody>
          <a:bodyPr/>
          <a:lstStyle/>
          <a:p>
            <a:fld id="{D5B52ADC-5BFA-4FBD-BEE2-16096B7F4166}"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8634" name="Title 1"/>
          <p:cNvSpPr>
            <a:spLocks noGrp="1"/>
          </p:cNvSpPr>
          <p:nvPr>
            <p:ph type="title"/>
          </p:nvPr>
        </p:nvSpPr>
        <p:spPr/>
        <p:txBody>
          <a:bodyPr/>
          <a:lstStyle/>
          <a:p>
            <a:r>
              <a:rPr lang="en-US" altLang="zh-CN" smtClean="0"/>
              <a:t>Click to edit Master title style</a:t>
            </a:r>
            <a:endParaRPr lang="en-US" dirty="0"/>
          </a:p>
        </p:txBody>
      </p:sp>
      <p:sp>
        <p:nvSpPr>
          <p:cNvPr id="1048635"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36" name="Date Placeholder 3"/>
          <p:cNvSpPr>
            <a:spLocks noGrp="1"/>
          </p:cNvSpPr>
          <p:nvPr>
            <p:ph type="dt" sz="half" idx="10"/>
          </p:nvPr>
        </p:nvSpPr>
        <p:spPr/>
        <p:txBody>
          <a:bodyPr/>
          <a:lstStyle/>
          <a:p>
            <a:fld id="{70BC1078-46ED-40F9-8930-935BAD7C2B02}" type="datetimeFigureOut">
              <a:rPr lang="zh-CN" altLang="en-US" smtClean="0"/>
              <a:t>2021/2/18</a:t>
            </a:fld>
            <a:endParaRPr lang="zh-CN" altLang="en-US"/>
          </a:p>
        </p:txBody>
      </p:sp>
      <p:sp>
        <p:nvSpPr>
          <p:cNvPr id="1048637" name="Footer Placeholder 4"/>
          <p:cNvSpPr>
            <a:spLocks noGrp="1"/>
          </p:cNvSpPr>
          <p:nvPr>
            <p:ph type="ftr" sz="quarter" idx="11"/>
          </p:nvPr>
        </p:nvSpPr>
        <p:spPr/>
        <p:txBody>
          <a:bodyPr/>
          <a:lstStyle/>
          <a:p>
            <a:endParaRPr lang="zh-CN" altLang="en-US"/>
          </a:p>
        </p:txBody>
      </p:sp>
      <p:sp>
        <p:nvSpPr>
          <p:cNvPr id="1048638" name="Slide Number Placeholder 5"/>
          <p:cNvSpPr>
            <a:spLocks noGrp="1"/>
          </p:cNvSpPr>
          <p:nvPr>
            <p:ph type="sldNum" sz="quarter" idx="12"/>
          </p:nvPr>
        </p:nvSpPr>
        <p:spPr/>
        <p:txBody>
          <a:bodyPr/>
          <a:lstStyle/>
          <a:p>
            <a:fld id="{D5B52ADC-5BFA-4FBD-BEE2-16096B7F4166}"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8615" name="Vertical Title 1"/>
          <p:cNvSpPr>
            <a:spLocks noGrp="1"/>
          </p:cNvSpPr>
          <p:nvPr>
            <p:ph type="title" orient="vert"/>
          </p:nvPr>
        </p:nvSpPr>
        <p:spPr>
          <a:xfrm>
            <a:off x="6543675" y="365125"/>
            <a:ext cx="1971675" cy="5811838"/>
          </a:xfrm>
        </p:spPr>
        <p:txBody>
          <a:bodyPr vert="eaVert"/>
          <a:lstStyle/>
          <a:p>
            <a:r>
              <a:rPr lang="en-US" altLang="zh-CN" smtClean="0"/>
              <a:t>Click to edit Master title style</a:t>
            </a:r>
            <a:endParaRPr lang="en-US" dirty="0"/>
          </a:p>
        </p:txBody>
      </p:sp>
      <p:sp>
        <p:nvSpPr>
          <p:cNvPr id="1048616" name="Vertical Text Placeholder 2"/>
          <p:cNvSpPr>
            <a:spLocks noGrp="1"/>
          </p:cNvSpPr>
          <p:nvPr>
            <p:ph type="body" orient="vert" idx="1"/>
          </p:nvPr>
        </p:nvSpPr>
        <p:spPr>
          <a:xfrm>
            <a:off x="628650" y="365125"/>
            <a:ext cx="5800725" cy="5811838"/>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17" name="Date Placeholder 3"/>
          <p:cNvSpPr>
            <a:spLocks noGrp="1"/>
          </p:cNvSpPr>
          <p:nvPr>
            <p:ph type="dt" sz="half" idx="10"/>
          </p:nvPr>
        </p:nvSpPr>
        <p:spPr/>
        <p:txBody>
          <a:bodyPr/>
          <a:lstStyle/>
          <a:p>
            <a:fld id="{70BC1078-46ED-40F9-8930-935BAD7C2B02}" type="datetimeFigureOut">
              <a:rPr lang="zh-CN" altLang="en-US" smtClean="0"/>
              <a:t>2021/2/18</a:t>
            </a:fld>
            <a:endParaRPr lang="zh-CN" altLang="en-US"/>
          </a:p>
        </p:txBody>
      </p:sp>
      <p:sp>
        <p:nvSpPr>
          <p:cNvPr id="1048618" name="Footer Placeholder 4"/>
          <p:cNvSpPr>
            <a:spLocks noGrp="1"/>
          </p:cNvSpPr>
          <p:nvPr>
            <p:ph type="ftr" sz="quarter" idx="11"/>
          </p:nvPr>
        </p:nvSpPr>
        <p:spPr/>
        <p:txBody>
          <a:bodyPr/>
          <a:lstStyle/>
          <a:p>
            <a:endParaRPr lang="zh-CN" altLang="en-US"/>
          </a:p>
        </p:txBody>
      </p:sp>
      <p:sp>
        <p:nvSpPr>
          <p:cNvPr id="1048619" name="Slide Number Placeholder 5"/>
          <p:cNvSpPr>
            <a:spLocks noGrp="1"/>
          </p:cNvSpPr>
          <p:nvPr>
            <p:ph type="sldNum" sz="quarter" idx="12"/>
          </p:nvPr>
        </p:nvSpPr>
        <p:spPr/>
        <p:txBody>
          <a:bodyPr/>
          <a:lstStyle/>
          <a:p>
            <a:fld id="{D5B52ADC-5BFA-4FBD-BEE2-16096B7F4166}"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598" name="Title 1"/>
          <p:cNvSpPr>
            <a:spLocks noGrp="1"/>
          </p:cNvSpPr>
          <p:nvPr>
            <p:ph type="title"/>
          </p:nvPr>
        </p:nvSpPr>
        <p:spPr/>
        <p:txBody>
          <a:bodyPr/>
          <a:lstStyle/>
          <a:p>
            <a:r>
              <a:rPr lang="en-US" altLang="zh-CN" smtClean="0"/>
              <a:t>Click to edit Master title style</a:t>
            </a:r>
            <a:endParaRPr lang="en-US" dirty="0"/>
          </a:p>
        </p:txBody>
      </p:sp>
      <p:sp>
        <p:nvSpPr>
          <p:cNvPr id="1048599"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00" name="Date Placeholder 3"/>
          <p:cNvSpPr>
            <a:spLocks noGrp="1"/>
          </p:cNvSpPr>
          <p:nvPr>
            <p:ph type="dt" sz="half" idx="10"/>
          </p:nvPr>
        </p:nvSpPr>
        <p:spPr/>
        <p:txBody>
          <a:bodyPr/>
          <a:lstStyle/>
          <a:p>
            <a:fld id="{70BC1078-46ED-40F9-8930-935BAD7C2B02}" type="datetimeFigureOut">
              <a:rPr lang="zh-CN" altLang="en-US" smtClean="0"/>
              <a:t>2021/2/18</a:t>
            </a:fld>
            <a:endParaRPr lang="zh-CN" altLang="en-US"/>
          </a:p>
        </p:txBody>
      </p:sp>
      <p:sp>
        <p:nvSpPr>
          <p:cNvPr id="1048601" name="Footer Placeholder 4"/>
          <p:cNvSpPr>
            <a:spLocks noGrp="1"/>
          </p:cNvSpPr>
          <p:nvPr>
            <p:ph type="ftr" sz="quarter" idx="11"/>
          </p:nvPr>
        </p:nvSpPr>
        <p:spPr/>
        <p:txBody>
          <a:bodyPr/>
          <a:lstStyle/>
          <a:p>
            <a:endParaRPr lang="zh-CN" altLang="en-US"/>
          </a:p>
        </p:txBody>
      </p:sp>
      <p:sp>
        <p:nvSpPr>
          <p:cNvPr id="1048602" name="Slide Number Placeholder 5"/>
          <p:cNvSpPr>
            <a:spLocks noGrp="1"/>
          </p:cNvSpPr>
          <p:nvPr>
            <p:ph type="sldNum" sz="quarter" idx="12"/>
          </p:nvPr>
        </p:nvSpPr>
        <p:spPr/>
        <p:txBody>
          <a:bodyPr/>
          <a:lstStyle/>
          <a:p>
            <a:fld id="{D5B52ADC-5BFA-4FBD-BEE2-16096B7F4166}"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8629" name="Title 1"/>
          <p:cNvSpPr>
            <a:spLocks noGrp="1"/>
          </p:cNvSpPr>
          <p:nvPr>
            <p:ph type="title"/>
          </p:nvPr>
        </p:nvSpPr>
        <p:spPr>
          <a:xfrm>
            <a:off x="623888" y="1709739"/>
            <a:ext cx="7886700" cy="2852737"/>
          </a:xfrm>
        </p:spPr>
        <p:txBody>
          <a:bodyPr anchor="b"/>
          <a:lstStyle>
            <a:lvl1pPr>
              <a:defRPr sz="6000"/>
            </a:lvl1pPr>
          </a:lstStyle>
          <a:p>
            <a:r>
              <a:rPr lang="en-US" altLang="zh-CN" smtClean="0"/>
              <a:t>Click to edit Master title style</a:t>
            </a:r>
            <a:endParaRPr lang="en-US" dirty="0"/>
          </a:p>
        </p:txBody>
      </p:sp>
      <p:sp>
        <p:nvSpPr>
          <p:cNvPr id="1048630"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smtClean="0"/>
              <a:t>Click to edit Master text styles</a:t>
            </a:r>
          </a:p>
        </p:txBody>
      </p:sp>
      <p:sp>
        <p:nvSpPr>
          <p:cNvPr id="1048631" name="Date Placeholder 3"/>
          <p:cNvSpPr>
            <a:spLocks noGrp="1"/>
          </p:cNvSpPr>
          <p:nvPr>
            <p:ph type="dt" sz="half" idx="10"/>
          </p:nvPr>
        </p:nvSpPr>
        <p:spPr/>
        <p:txBody>
          <a:bodyPr/>
          <a:lstStyle/>
          <a:p>
            <a:fld id="{70BC1078-46ED-40F9-8930-935BAD7C2B02}" type="datetimeFigureOut">
              <a:rPr lang="zh-CN" altLang="en-US" smtClean="0"/>
              <a:t>2021/2/18</a:t>
            </a:fld>
            <a:endParaRPr lang="zh-CN" altLang="en-US"/>
          </a:p>
        </p:txBody>
      </p:sp>
      <p:sp>
        <p:nvSpPr>
          <p:cNvPr id="1048632" name="Footer Placeholder 4"/>
          <p:cNvSpPr>
            <a:spLocks noGrp="1"/>
          </p:cNvSpPr>
          <p:nvPr>
            <p:ph type="ftr" sz="quarter" idx="11"/>
          </p:nvPr>
        </p:nvSpPr>
        <p:spPr/>
        <p:txBody>
          <a:bodyPr/>
          <a:lstStyle/>
          <a:p>
            <a:endParaRPr lang="zh-CN" altLang="en-US"/>
          </a:p>
        </p:txBody>
      </p:sp>
      <p:sp>
        <p:nvSpPr>
          <p:cNvPr id="1048633" name="Slide Number Placeholder 5"/>
          <p:cNvSpPr>
            <a:spLocks noGrp="1"/>
          </p:cNvSpPr>
          <p:nvPr>
            <p:ph type="sldNum" sz="quarter" idx="12"/>
          </p:nvPr>
        </p:nvSpPr>
        <p:spPr/>
        <p:txBody>
          <a:bodyPr/>
          <a:lstStyle/>
          <a:p>
            <a:fld id="{D5B52ADC-5BFA-4FBD-BEE2-16096B7F4166}"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8592" name="Title 1"/>
          <p:cNvSpPr>
            <a:spLocks noGrp="1"/>
          </p:cNvSpPr>
          <p:nvPr>
            <p:ph type="title"/>
          </p:nvPr>
        </p:nvSpPr>
        <p:spPr/>
        <p:txBody>
          <a:bodyPr/>
          <a:lstStyle/>
          <a:p>
            <a:r>
              <a:rPr lang="en-US" altLang="zh-CN" smtClean="0"/>
              <a:t>Click to edit Master title style</a:t>
            </a:r>
            <a:endParaRPr lang="en-US" dirty="0"/>
          </a:p>
        </p:txBody>
      </p:sp>
      <p:sp>
        <p:nvSpPr>
          <p:cNvPr id="1048593" name="Content Placeholder 2"/>
          <p:cNvSpPr>
            <a:spLocks noGrp="1"/>
          </p:cNvSpPr>
          <p:nvPr>
            <p:ph sz="half" idx="1"/>
          </p:nvPr>
        </p:nvSpPr>
        <p:spPr>
          <a:xfrm>
            <a:off x="628650" y="1825625"/>
            <a:ext cx="3886200" cy="4351338"/>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594" name="Content Placeholder 3"/>
          <p:cNvSpPr>
            <a:spLocks noGrp="1"/>
          </p:cNvSpPr>
          <p:nvPr>
            <p:ph sz="half" idx="2"/>
          </p:nvPr>
        </p:nvSpPr>
        <p:spPr>
          <a:xfrm>
            <a:off x="4629150" y="1825625"/>
            <a:ext cx="3886200" cy="4351338"/>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595" name="Date Placeholder 4"/>
          <p:cNvSpPr>
            <a:spLocks noGrp="1"/>
          </p:cNvSpPr>
          <p:nvPr>
            <p:ph type="dt" sz="half" idx="10"/>
          </p:nvPr>
        </p:nvSpPr>
        <p:spPr/>
        <p:txBody>
          <a:bodyPr/>
          <a:lstStyle/>
          <a:p>
            <a:fld id="{70BC1078-46ED-40F9-8930-935BAD7C2B02}" type="datetimeFigureOut">
              <a:rPr lang="zh-CN" altLang="en-US" smtClean="0"/>
              <a:t>2021/2/18</a:t>
            </a:fld>
            <a:endParaRPr lang="zh-CN" altLang="en-US"/>
          </a:p>
        </p:txBody>
      </p:sp>
      <p:sp>
        <p:nvSpPr>
          <p:cNvPr id="1048596" name="Footer Placeholder 5"/>
          <p:cNvSpPr>
            <a:spLocks noGrp="1"/>
          </p:cNvSpPr>
          <p:nvPr>
            <p:ph type="ftr" sz="quarter" idx="11"/>
          </p:nvPr>
        </p:nvSpPr>
        <p:spPr/>
        <p:txBody>
          <a:bodyPr/>
          <a:lstStyle/>
          <a:p>
            <a:endParaRPr lang="zh-CN" altLang="en-US"/>
          </a:p>
        </p:txBody>
      </p:sp>
      <p:sp>
        <p:nvSpPr>
          <p:cNvPr id="1048597" name="Slide Number Placeholder 6"/>
          <p:cNvSpPr>
            <a:spLocks noGrp="1"/>
          </p:cNvSpPr>
          <p:nvPr>
            <p:ph type="sldNum" sz="quarter" idx="12"/>
          </p:nvPr>
        </p:nvSpPr>
        <p:spPr/>
        <p:txBody>
          <a:bodyPr/>
          <a:lstStyle/>
          <a:p>
            <a:fld id="{D5B52ADC-5BFA-4FBD-BEE2-16096B7F4166}"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8603" name="Title 1"/>
          <p:cNvSpPr>
            <a:spLocks noGrp="1"/>
          </p:cNvSpPr>
          <p:nvPr>
            <p:ph type="title"/>
          </p:nvPr>
        </p:nvSpPr>
        <p:spPr>
          <a:xfrm>
            <a:off x="629841" y="365126"/>
            <a:ext cx="7886700" cy="1325563"/>
          </a:xfrm>
        </p:spPr>
        <p:txBody>
          <a:bodyPr/>
          <a:lstStyle/>
          <a:p>
            <a:r>
              <a:rPr lang="en-US" altLang="zh-CN" smtClean="0"/>
              <a:t>Click to edit Master title style</a:t>
            </a:r>
            <a:endParaRPr lang="en-US" dirty="0"/>
          </a:p>
        </p:txBody>
      </p:sp>
      <p:sp>
        <p:nvSpPr>
          <p:cNvPr id="1048604"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1048605" name="Content Placeholder 3"/>
          <p:cNvSpPr>
            <a:spLocks noGrp="1"/>
          </p:cNvSpPr>
          <p:nvPr>
            <p:ph sz="half" idx="2"/>
          </p:nvPr>
        </p:nvSpPr>
        <p:spPr>
          <a:xfrm>
            <a:off x="629842" y="2505075"/>
            <a:ext cx="3868340" cy="3684588"/>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06"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1048607" name="Content Placeholder 5"/>
          <p:cNvSpPr>
            <a:spLocks noGrp="1"/>
          </p:cNvSpPr>
          <p:nvPr>
            <p:ph sz="quarter" idx="4"/>
          </p:nvPr>
        </p:nvSpPr>
        <p:spPr>
          <a:xfrm>
            <a:off x="4629150" y="2505075"/>
            <a:ext cx="3887391" cy="3684588"/>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08" name="Date Placeholder 6"/>
          <p:cNvSpPr>
            <a:spLocks noGrp="1"/>
          </p:cNvSpPr>
          <p:nvPr>
            <p:ph type="dt" sz="half" idx="10"/>
          </p:nvPr>
        </p:nvSpPr>
        <p:spPr/>
        <p:txBody>
          <a:bodyPr/>
          <a:lstStyle/>
          <a:p>
            <a:fld id="{70BC1078-46ED-40F9-8930-935BAD7C2B02}" type="datetimeFigureOut">
              <a:rPr lang="zh-CN" altLang="en-US" smtClean="0"/>
              <a:t>2021/2/18</a:t>
            </a:fld>
            <a:endParaRPr lang="zh-CN" altLang="en-US"/>
          </a:p>
        </p:txBody>
      </p:sp>
      <p:sp>
        <p:nvSpPr>
          <p:cNvPr id="1048609" name="Footer Placeholder 7"/>
          <p:cNvSpPr>
            <a:spLocks noGrp="1"/>
          </p:cNvSpPr>
          <p:nvPr>
            <p:ph type="ftr" sz="quarter" idx="11"/>
          </p:nvPr>
        </p:nvSpPr>
        <p:spPr/>
        <p:txBody>
          <a:bodyPr/>
          <a:lstStyle/>
          <a:p>
            <a:endParaRPr lang="zh-CN" altLang="en-US"/>
          </a:p>
        </p:txBody>
      </p:sp>
      <p:sp>
        <p:nvSpPr>
          <p:cNvPr id="1048610" name="Slide Number Placeholder 8"/>
          <p:cNvSpPr>
            <a:spLocks noGrp="1"/>
          </p:cNvSpPr>
          <p:nvPr>
            <p:ph type="sldNum" sz="quarter" idx="12"/>
          </p:nvPr>
        </p:nvSpPr>
        <p:spPr/>
        <p:txBody>
          <a:bodyPr/>
          <a:lstStyle/>
          <a:p>
            <a:fld id="{D5B52ADC-5BFA-4FBD-BEE2-16096B7F4166}"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8611" name="Title 1"/>
          <p:cNvSpPr>
            <a:spLocks noGrp="1"/>
          </p:cNvSpPr>
          <p:nvPr>
            <p:ph type="title"/>
          </p:nvPr>
        </p:nvSpPr>
        <p:spPr/>
        <p:txBody>
          <a:bodyPr/>
          <a:lstStyle/>
          <a:p>
            <a:r>
              <a:rPr lang="en-US" altLang="zh-CN" smtClean="0"/>
              <a:t>Click to edit Master title style</a:t>
            </a:r>
            <a:endParaRPr lang="en-US" dirty="0"/>
          </a:p>
        </p:txBody>
      </p:sp>
      <p:sp>
        <p:nvSpPr>
          <p:cNvPr id="1048612" name="Date Placeholder 2"/>
          <p:cNvSpPr>
            <a:spLocks noGrp="1"/>
          </p:cNvSpPr>
          <p:nvPr>
            <p:ph type="dt" sz="half" idx="10"/>
          </p:nvPr>
        </p:nvSpPr>
        <p:spPr/>
        <p:txBody>
          <a:bodyPr/>
          <a:lstStyle/>
          <a:p>
            <a:fld id="{70BC1078-46ED-40F9-8930-935BAD7C2B02}" type="datetimeFigureOut">
              <a:rPr lang="zh-CN" altLang="en-US" smtClean="0"/>
              <a:t>2021/2/18</a:t>
            </a:fld>
            <a:endParaRPr lang="zh-CN" altLang="en-US"/>
          </a:p>
        </p:txBody>
      </p:sp>
      <p:sp>
        <p:nvSpPr>
          <p:cNvPr id="1048613" name="Footer Placeholder 3"/>
          <p:cNvSpPr>
            <a:spLocks noGrp="1"/>
          </p:cNvSpPr>
          <p:nvPr>
            <p:ph type="ftr" sz="quarter" idx="11"/>
          </p:nvPr>
        </p:nvSpPr>
        <p:spPr/>
        <p:txBody>
          <a:bodyPr/>
          <a:lstStyle/>
          <a:p>
            <a:endParaRPr lang="zh-CN" altLang="en-US"/>
          </a:p>
        </p:txBody>
      </p:sp>
      <p:sp>
        <p:nvSpPr>
          <p:cNvPr id="1048614" name="Slide Number Placeholder 4"/>
          <p:cNvSpPr>
            <a:spLocks noGrp="1"/>
          </p:cNvSpPr>
          <p:nvPr>
            <p:ph type="sldNum" sz="quarter" idx="12"/>
          </p:nvPr>
        </p:nvSpPr>
        <p:spPr/>
        <p:txBody>
          <a:bodyPr/>
          <a:lstStyle/>
          <a:p>
            <a:fld id="{D5B52ADC-5BFA-4FBD-BEE2-16096B7F4166}"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8620" name="Date Placeholder 1"/>
          <p:cNvSpPr>
            <a:spLocks noGrp="1"/>
          </p:cNvSpPr>
          <p:nvPr>
            <p:ph type="dt" sz="half" idx="10"/>
          </p:nvPr>
        </p:nvSpPr>
        <p:spPr/>
        <p:txBody>
          <a:bodyPr/>
          <a:lstStyle/>
          <a:p>
            <a:fld id="{70BC1078-46ED-40F9-8930-935BAD7C2B02}" type="datetimeFigureOut">
              <a:rPr lang="zh-CN" altLang="en-US" smtClean="0"/>
              <a:t>2021/2/18</a:t>
            </a:fld>
            <a:endParaRPr lang="zh-CN" altLang="en-US"/>
          </a:p>
        </p:txBody>
      </p:sp>
      <p:sp>
        <p:nvSpPr>
          <p:cNvPr id="1048621" name="Footer Placeholder 2"/>
          <p:cNvSpPr>
            <a:spLocks noGrp="1"/>
          </p:cNvSpPr>
          <p:nvPr>
            <p:ph type="ftr" sz="quarter" idx="11"/>
          </p:nvPr>
        </p:nvSpPr>
        <p:spPr/>
        <p:txBody>
          <a:bodyPr/>
          <a:lstStyle/>
          <a:p>
            <a:endParaRPr lang="zh-CN" altLang="en-US"/>
          </a:p>
        </p:txBody>
      </p:sp>
      <p:sp>
        <p:nvSpPr>
          <p:cNvPr id="1048622" name="Slide Number Placeholder 3"/>
          <p:cNvSpPr>
            <a:spLocks noGrp="1"/>
          </p:cNvSpPr>
          <p:nvPr>
            <p:ph type="sldNum" sz="quarter" idx="12"/>
          </p:nvPr>
        </p:nvSpPr>
        <p:spPr/>
        <p:txBody>
          <a:bodyPr/>
          <a:lstStyle/>
          <a:p>
            <a:fld id="{D5B52ADC-5BFA-4FBD-BEE2-16096B7F4166}"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8639" name="Title 1"/>
          <p:cNvSpPr>
            <a:spLocks noGrp="1"/>
          </p:cNvSpPr>
          <p:nvPr>
            <p:ph type="title"/>
          </p:nvPr>
        </p:nvSpPr>
        <p:spPr>
          <a:xfrm>
            <a:off x="629841" y="457200"/>
            <a:ext cx="2949178" cy="1600200"/>
          </a:xfrm>
        </p:spPr>
        <p:txBody>
          <a:bodyPr anchor="b"/>
          <a:lstStyle>
            <a:lvl1pPr>
              <a:defRPr sz="3200"/>
            </a:lvl1pPr>
          </a:lstStyle>
          <a:p>
            <a:r>
              <a:rPr lang="en-US" altLang="zh-CN" smtClean="0"/>
              <a:t>Click to edit Master title style</a:t>
            </a:r>
            <a:endParaRPr lang="en-US" dirty="0"/>
          </a:p>
        </p:txBody>
      </p:sp>
      <p:sp>
        <p:nvSpPr>
          <p:cNvPr id="1048640"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41"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smtClean="0"/>
              <a:t>Click to edit Master text styles</a:t>
            </a:r>
          </a:p>
        </p:txBody>
      </p:sp>
      <p:sp>
        <p:nvSpPr>
          <p:cNvPr id="1048642" name="Date Placeholder 4"/>
          <p:cNvSpPr>
            <a:spLocks noGrp="1"/>
          </p:cNvSpPr>
          <p:nvPr>
            <p:ph type="dt" sz="half" idx="10"/>
          </p:nvPr>
        </p:nvSpPr>
        <p:spPr/>
        <p:txBody>
          <a:bodyPr/>
          <a:lstStyle/>
          <a:p>
            <a:fld id="{70BC1078-46ED-40F9-8930-935BAD7C2B02}" type="datetimeFigureOut">
              <a:rPr lang="zh-CN" altLang="en-US" smtClean="0"/>
              <a:t>2021/2/18</a:t>
            </a:fld>
            <a:endParaRPr lang="zh-CN" altLang="en-US"/>
          </a:p>
        </p:txBody>
      </p:sp>
      <p:sp>
        <p:nvSpPr>
          <p:cNvPr id="1048643" name="Footer Placeholder 5"/>
          <p:cNvSpPr>
            <a:spLocks noGrp="1"/>
          </p:cNvSpPr>
          <p:nvPr>
            <p:ph type="ftr" sz="quarter" idx="11"/>
          </p:nvPr>
        </p:nvSpPr>
        <p:spPr/>
        <p:txBody>
          <a:bodyPr/>
          <a:lstStyle/>
          <a:p>
            <a:endParaRPr lang="zh-CN" altLang="en-US"/>
          </a:p>
        </p:txBody>
      </p:sp>
      <p:sp>
        <p:nvSpPr>
          <p:cNvPr id="1048644" name="Slide Number Placeholder 6"/>
          <p:cNvSpPr>
            <a:spLocks noGrp="1"/>
          </p:cNvSpPr>
          <p:nvPr>
            <p:ph type="sldNum" sz="quarter" idx="12"/>
          </p:nvPr>
        </p:nvSpPr>
        <p:spPr/>
        <p:txBody>
          <a:bodyPr/>
          <a:lstStyle/>
          <a:p>
            <a:fld id="{D5B52ADC-5BFA-4FBD-BEE2-16096B7F4166}"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8623" name="Title 1"/>
          <p:cNvSpPr>
            <a:spLocks noGrp="1"/>
          </p:cNvSpPr>
          <p:nvPr>
            <p:ph type="title"/>
          </p:nvPr>
        </p:nvSpPr>
        <p:spPr>
          <a:xfrm>
            <a:off x="629841" y="457200"/>
            <a:ext cx="2949178" cy="1600200"/>
          </a:xfrm>
        </p:spPr>
        <p:txBody>
          <a:bodyPr anchor="b"/>
          <a:lstStyle>
            <a:lvl1pPr>
              <a:defRPr sz="3200"/>
            </a:lvl1pPr>
          </a:lstStyle>
          <a:p>
            <a:r>
              <a:rPr lang="en-US" altLang="zh-CN" smtClean="0"/>
              <a:t>Click to edit Master title style</a:t>
            </a:r>
            <a:endParaRPr lang="en-US" dirty="0"/>
          </a:p>
        </p:txBody>
      </p:sp>
      <p:sp>
        <p:nvSpPr>
          <p:cNvPr id="1048624"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smtClean="0"/>
              <a:t>Click icon to add picture</a:t>
            </a:r>
            <a:endParaRPr lang="en-US" dirty="0"/>
          </a:p>
        </p:txBody>
      </p:sp>
      <p:sp>
        <p:nvSpPr>
          <p:cNvPr id="1048625"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smtClean="0"/>
              <a:t>Click to edit Master text styles</a:t>
            </a:r>
          </a:p>
        </p:txBody>
      </p:sp>
      <p:sp>
        <p:nvSpPr>
          <p:cNvPr id="1048626" name="Date Placeholder 4"/>
          <p:cNvSpPr>
            <a:spLocks noGrp="1"/>
          </p:cNvSpPr>
          <p:nvPr>
            <p:ph type="dt" sz="half" idx="10"/>
          </p:nvPr>
        </p:nvSpPr>
        <p:spPr/>
        <p:txBody>
          <a:bodyPr/>
          <a:lstStyle/>
          <a:p>
            <a:fld id="{70BC1078-46ED-40F9-8930-935BAD7C2B02}" type="datetimeFigureOut">
              <a:rPr lang="zh-CN" altLang="en-US" smtClean="0"/>
              <a:t>2021/2/18</a:t>
            </a:fld>
            <a:endParaRPr lang="zh-CN" altLang="en-US"/>
          </a:p>
        </p:txBody>
      </p:sp>
      <p:sp>
        <p:nvSpPr>
          <p:cNvPr id="1048627" name="Footer Placeholder 5"/>
          <p:cNvSpPr>
            <a:spLocks noGrp="1"/>
          </p:cNvSpPr>
          <p:nvPr>
            <p:ph type="ftr" sz="quarter" idx="11"/>
          </p:nvPr>
        </p:nvSpPr>
        <p:spPr/>
        <p:txBody>
          <a:bodyPr/>
          <a:lstStyle/>
          <a:p>
            <a:endParaRPr lang="zh-CN" altLang="en-US"/>
          </a:p>
        </p:txBody>
      </p:sp>
      <p:sp>
        <p:nvSpPr>
          <p:cNvPr id="1048628" name="Slide Number Placeholder 6"/>
          <p:cNvSpPr>
            <a:spLocks noGrp="1"/>
          </p:cNvSpPr>
          <p:nvPr>
            <p:ph type="sldNum" sz="quarter" idx="12"/>
          </p:nvPr>
        </p:nvSpPr>
        <p:spPr/>
        <p:txBody>
          <a:bodyPr/>
          <a:lstStyle/>
          <a:p>
            <a:fld id="{D5B52ADC-5BFA-4FBD-BEE2-16096B7F416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576"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ltLang="zh-CN" smtClean="0"/>
              <a:t>Click to edit Master title style</a:t>
            </a:r>
            <a:endParaRPr lang="en-US" dirty="0"/>
          </a:p>
        </p:txBody>
      </p:sp>
      <p:sp>
        <p:nvSpPr>
          <p:cNvPr id="1048577"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578"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BC1078-46ED-40F9-8930-935BAD7C2B02}" type="datetimeFigureOut">
              <a:rPr lang="zh-CN" altLang="en-US" smtClean="0"/>
              <a:t>2021/2/18</a:t>
            </a:fld>
            <a:endParaRPr lang="zh-CN" altLang="en-US"/>
          </a:p>
        </p:txBody>
      </p:sp>
      <p:sp>
        <p:nvSpPr>
          <p:cNvPr id="1048579"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48580"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B52ADC-5BFA-4FBD-BEE2-16096B7F416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
        <p:cNvGrpSpPr/>
        <p:nvPr/>
      </p:nvGrpSpPr>
      <p:grpSpPr>
        <a:xfrm>
          <a:off x="0" y="0"/>
          <a:ext cx="0" cy="0"/>
          <a:chOff x="0" y="0"/>
          <a:chExt cx="0" cy="0"/>
        </a:xfrm>
      </p:grpSpPr>
      <p:sp>
        <p:nvSpPr>
          <p:cNvPr id="1048586" name="Title 1"/>
          <p:cNvSpPr>
            <a:spLocks noGrp="1"/>
          </p:cNvSpPr>
          <p:nvPr>
            <p:ph type="ctrTitle"/>
          </p:nvPr>
        </p:nvSpPr>
        <p:spPr>
          <a:xfrm>
            <a:off x="152468" y="252004"/>
            <a:ext cx="8877006" cy="6336690"/>
          </a:xfrm>
        </p:spPr>
        <p:txBody>
          <a:bodyPr>
            <a:normAutofit/>
          </a:bodyPr>
          <a:lstStyle/>
          <a:p>
            <a:r>
              <a:rPr lang="en-US" altLang="zh-CN" sz="4800">
                <a:solidFill>
                  <a:srgbClr val="FFC000"/>
                </a:solidFill>
              </a:rPr>
              <a:t>शिवजागृति वरिष्ठ महाविद्यालय </a:t>
            </a:r>
            <a:r>
              <a:rPr lang="en-US" altLang="zh-CN" sz="4800"/>
              <a:t>,</a:t>
            </a:r>
            <a:br>
              <a:rPr lang="en-US" altLang="zh-CN" sz="4800"/>
            </a:br>
            <a:r>
              <a:rPr lang="zh-CN" altLang="en-US" sz="2400" b="1">
                <a:solidFill>
                  <a:srgbClr val="99CCFF"/>
                </a:solidFill>
              </a:rPr>
              <a:t>नलेगाँव </a:t>
            </a:r>
            <a:r>
              <a:rPr lang="en-US" altLang="zh-CN" sz="2400" b="1">
                <a:solidFill>
                  <a:srgbClr val="99CCFF"/>
                </a:solidFill>
              </a:rPr>
              <a:t>ता.</a:t>
            </a:r>
            <a:r>
              <a:rPr lang="zh-CN" altLang="en-US" sz="2400" b="1">
                <a:solidFill>
                  <a:srgbClr val="99CCFF"/>
                </a:solidFill>
              </a:rPr>
              <a:t>चाकु</a:t>
            </a:r>
            <a:r>
              <a:rPr lang="en-US" altLang="zh-CN" sz="2400" b="1">
                <a:solidFill>
                  <a:srgbClr val="99CCFF"/>
                </a:solidFill>
              </a:rPr>
              <a:t>र जि.लातूर</a:t>
            </a:r>
            <a:br>
              <a:rPr lang="en-US" altLang="zh-CN" sz="2400" b="1">
                <a:solidFill>
                  <a:srgbClr val="99CCFF"/>
                </a:solidFill>
              </a:rPr>
            </a:br>
            <a:r>
              <a:rPr lang="zh-CN" altLang="en-US" sz="2400" b="1">
                <a:solidFill>
                  <a:srgbClr val="98CC00"/>
                </a:solidFill>
              </a:rPr>
              <a:t>बी</a:t>
            </a:r>
            <a:r>
              <a:rPr lang="en-US" altLang="zh-CN" sz="2400" b="1">
                <a:solidFill>
                  <a:srgbClr val="98CC00"/>
                </a:solidFill>
              </a:rPr>
              <a:t>.</a:t>
            </a:r>
            <a:r>
              <a:rPr lang="zh-CN" altLang="en-US" sz="2400" b="1">
                <a:solidFill>
                  <a:srgbClr val="98CC00"/>
                </a:solidFill>
              </a:rPr>
              <a:t>ए</a:t>
            </a:r>
            <a:r>
              <a:rPr lang="en-US" altLang="zh-CN" sz="2400" b="1">
                <a:solidFill>
                  <a:srgbClr val="98CC00"/>
                </a:solidFill>
              </a:rPr>
              <a:t>.</a:t>
            </a:r>
            <a:r>
              <a:rPr lang="zh-CN" altLang="en-US" sz="2400" b="1">
                <a:solidFill>
                  <a:srgbClr val="98CC00"/>
                </a:solidFill>
              </a:rPr>
              <a:t>द्वितीय </a:t>
            </a:r>
            <a:r>
              <a:rPr lang="en-US" altLang="zh-CN" sz="2400" b="1">
                <a:solidFill>
                  <a:srgbClr val="98CC00"/>
                </a:solidFill>
              </a:rPr>
              <a:t> वर्ष</a:t>
            </a:r>
            <a:br>
              <a:rPr lang="en-US" altLang="zh-CN" sz="2400" b="1">
                <a:solidFill>
                  <a:srgbClr val="98CC00"/>
                </a:solidFill>
              </a:rPr>
            </a:br>
            <a:r>
              <a:rPr lang="zh-CN" altLang="en-US" sz="2400" b="1">
                <a:solidFill>
                  <a:srgbClr val="FF0000"/>
                </a:solidFill>
              </a:rPr>
              <a:t>मध्ययुगीन</a:t>
            </a:r>
            <a:r>
              <a:rPr lang="en-US" altLang="zh-CN" sz="2400" b="1">
                <a:solidFill>
                  <a:srgbClr val="FF0000"/>
                </a:solidFill>
              </a:rPr>
              <a:t> </a:t>
            </a:r>
            <a:r>
              <a:rPr lang="zh-CN" altLang="en-US" sz="2400" b="1">
                <a:solidFill>
                  <a:srgbClr val="FF0000"/>
                </a:solidFill>
              </a:rPr>
              <a:t>काव्य</a:t>
            </a:r>
            <a:r>
              <a:rPr lang="en-US" altLang="zh-CN" sz="2400" b="1">
                <a:solidFill>
                  <a:srgbClr val="FF0000"/>
                </a:solidFill>
              </a:rPr>
              <a:t> -  V</a:t>
            </a:r>
            <a:br>
              <a:rPr lang="en-US" altLang="zh-CN" sz="2400" b="1">
                <a:solidFill>
                  <a:srgbClr val="FF0000"/>
                </a:solidFill>
              </a:rPr>
            </a:br>
            <a:r>
              <a:rPr lang="zh-CN" altLang="en-US" sz="2400" b="1">
                <a:solidFill>
                  <a:srgbClr val="99CCFF"/>
                </a:solidFill>
              </a:rPr>
              <a:t>सत्र</a:t>
            </a:r>
            <a:r>
              <a:rPr lang="en-US" altLang="zh-CN" sz="2400" b="1">
                <a:solidFill>
                  <a:srgbClr val="99CCFF"/>
                </a:solidFill>
              </a:rPr>
              <a:t> - II</a:t>
            </a:r>
            <a:br>
              <a:rPr lang="en-US" altLang="zh-CN" sz="2400" b="1">
                <a:solidFill>
                  <a:srgbClr val="99CCFF"/>
                </a:solidFill>
              </a:rPr>
            </a:br>
            <a:r>
              <a:rPr lang="en-US" altLang="zh-CN" sz="2400" b="1">
                <a:solidFill>
                  <a:srgbClr val="99CCFF"/>
                </a:solidFill>
              </a:rPr>
              <a:t>                                                                </a:t>
            </a:r>
            <a:r>
              <a:rPr lang="en-US" altLang="zh-CN" sz="4000" b="1">
                <a:solidFill>
                  <a:srgbClr val="FF6600"/>
                </a:solidFill>
              </a:rPr>
              <a:t> </a:t>
            </a:r>
            <a:r>
              <a:rPr lang="en-US" altLang="zh-CN" sz="2000" b="1">
                <a:solidFill>
                  <a:srgbClr val="99CCFF"/>
                </a:solidFill>
              </a:rPr>
              <a:t>- </a:t>
            </a:r>
            <a:r>
              <a:rPr lang="zh-CN" altLang="en-US" sz="2000" b="1">
                <a:solidFill>
                  <a:srgbClr val="99CCFF"/>
                </a:solidFill>
              </a:rPr>
              <a:t>प्रो</a:t>
            </a:r>
            <a:r>
              <a:rPr lang="en-US" altLang="zh-CN" sz="2000" b="1">
                <a:solidFill>
                  <a:srgbClr val="99CCFF"/>
                </a:solidFill>
              </a:rPr>
              <a:t>.</a:t>
            </a:r>
            <a:r>
              <a:rPr lang="zh-CN" altLang="en-US" sz="2000" b="1">
                <a:solidFill>
                  <a:srgbClr val="99CCFF"/>
                </a:solidFill>
              </a:rPr>
              <a:t>डॉ</a:t>
            </a:r>
            <a:r>
              <a:rPr lang="en-US" altLang="zh-CN" sz="2000" b="1">
                <a:solidFill>
                  <a:srgbClr val="99CCFF"/>
                </a:solidFill>
              </a:rPr>
              <a:t>.</a:t>
            </a:r>
            <a:r>
              <a:rPr lang="zh-CN" altLang="en-US" sz="2000" b="1">
                <a:solidFill>
                  <a:srgbClr val="99CCFF"/>
                </a:solidFill>
              </a:rPr>
              <a:t>बालाजी</a:t>
            </a:r>
            <a:r>
              <a:rPr lang="en-US" altLang="zh-CN" sz="2000" b="1">
                <a:solidFill>
                  <a:srgbClr val="99CCFF"/>
                </a:solidFill>
              </a:rPr>
              <a:t> </a:t>
            </a:r>
            <a:r>
              <a:rPr lang="zh-CN" altLang="en-US" sz="2000" b="1">
                <a:solidFill>
                  <a:srgbClr val="99CCFF"/>
                </a:solidFill>
              </a:rPr>
              <a:t>भुरे</a:t>
            </a:r>
            <a:r>
              <a:rPr lang="en-US" altLang="zh-CN" sz="2000" b="1">
                <a:solidFill>
                  <a:srgbClr val="99CCFF"/>
                </a:solidFill>
              </a:rPr>
              <a:t/>
            </a:r>
            <a:br>
              <a:rPr lang="en-US" altLang="zh-CN" sz="2000" b="1">
                <a:solidFill>
                  <a:srgbClr val="99CCFF"/>
                </a:solidFill>
              </a:rPr>
            </a:br>
            <a:r>
              <a:rPr lang="en-US" altLang="zh-CN" sz="4444" b="1">
                <a:solidFill>
                  <a:srgbClr val="98CC00"/>
                </a:solidFill>
              </a:rPr>
              <a:t/>
            </a:r>
            <a:br>
              <a:rPr lang="en-US" altLang="zh-CN" sz="4444" b="1">
                <a:solidFill>
                  <a:srgbClr val="98CC00"/>
                </a:solidFill>
              </a:rPr>
            </a:br>
            <a:r>
              <a:rPr lang="en-US" altLang="zh-CN" sz="4444" b="1">
                <a:solidFill>
                  <a:srgbClr val="98CC00"/>
                </a:solidFill>
              </a:rPr>
              <a:t/>
            </a:r>
            <a:br>
              <a:rPr lang="en-US" altLang="zh-CN" sz="4444" b="1">
                <a:solidFill>
                  <a:srgbClr val="98CC00"/>
                </a:solidFill>
              </a:rPr>
            </a:br>
            <a:r>
              <a:rPr lang="en-US" altLang="zh-CN" sz="2000" b="1">
                <a:solidFill>
                  <a:srgbClr val="99CCFF"/>
                </a:solidFill>
              </a:rPr>
              <a:t/>
            </a:r>
            <a:br>
              <a:rPr lang="en-US" altLang="zh-CN" sz="2000" b="1">
                <a:solidFill>
                  <a:srgbClr val="99CCFF"/>
                </a:solidFill>
              </a:rPr>
            </a:br>
            <a:r>
              <a:rPr lang="en-US" altLang="zh-CN" sz="2000" b="1">
                <a:solidFill>
                  <a:srgbClr val="99CCFF"/>
                </a:solidFill>
              </a:rPr>
              <a:t/>
            </a:r>
            <a:br>
              <a:rPr lang="en-US" altLang="zh-CN" sz="2000" b="1">
                <a:solidFill>
                  <a:srgbClr val="99CCFF"/>
                </a:solidFill>
              </a:rPr>
            </a:br>
            <a:r>
              <a:rPr lang="en-US" altLang="zh-CN" sz="2000" b="1">
                <a:solidFill>
                  <a:srgbClr val="99CCFF"/>
                </a:solidFill>
              </a:rPr>
              <a:t/>
            </a:r>
            <a:br>
              <a:rPr lang="en-US" altLang="zh-CN" sz="2000" b="1">
                <a:solidFill>
                  <a:srgbClr val="99CCFF"/>
                </a:solidFill>
              </a:rPr>
            </a:br>
            <a:r>
              <a:rPr lang="en-US" altLang="zh-CN" sz="2000" b="1">
                <a:solidFill>
                  <a:srgbClr val="99CCFF"/>
                </a:solidFill>
              </a:rPr>
              <a:t/>
            </a:r>
            <a:br>
              <a:rPr lang="en-US" altLang="zh-CN" sz="2000" b="1">
                <a:solidFill>
                  <a:srgbClr val="99CCFF"/>
                </a:solidFill>
              </a:rPr>
            </a:br>
            <a:r>
              <a:rPr lang="en-US" altLang="zh-CN" sz="2000" b="1">
                <a:solidFill>
                  <a:srgbClr val="99CCFF"/>
                </a:solidFill>
              </a:rPr>
              <a:t/>
            </a:r>
            <a:br>
              <a:rPr lang="en-US" altLang="zh-CN" sz="2000" b="1">
                <a:solidFill>
                  <a:srgbClr val="99CCFF"/>
                </a:solidFill>
              </a:rPr>
            </a:br>
            <a:r>
              <a:rPr lang="en-US" altLang="zh-CN" sz="2000" b="1">
                <a:solidFill>
                  <a:srgbClr val="99CCFF"/>
                </a:solidFill>
              </a:rPr>
              <a:t/>
            </a:r>
            <a:br>
              <a:rPr lang="en-US" altLang="zh-CN" sz="2000" b="1">
                <a:solidFill>
                  <a:srgbClr val="99CCFF"/>
                </a:solidFill>
              </a:rPr>
            </a:br>
            <a:r>
              <a:rPr lang="en-US" altLang="zh-CN" sz="2000" b="1">
                <a:solidFill>
                  <a:srgbClr val="99CCFF"/>
                </a:solidFill>
              </a:rPr>
              <a:t/>
            </a:r>
            <a:br>
              <a:rPr lang="en-US" altLang="zh-CN" sz="2000" b="1">
                <a:solidFill>
                  <a:srgbClr val="99CCFF"/>
                </a:solidFill>
              </a:rPr>
            </a:br>
            <a:r>
              <a:rPr lang="zh-CN" altLang="en-US" sz="4000" b="1">
                <a:solidFill>
                  <a:srgbClr val="FF6600"/>
                </a:solidFill>
              </a:rPr>
              <a:t>  </a:t>
            </a:r>
            <a:r>
              <a:rPr lang="zh-CN" altLang="en-US" sz="2400" b="1">
                <a:solidFill>
                  <a:srgbClr val="99CCFF"/>
                </a:solidFill>
              </a:rPr>
              <a:t>  </a:t>
            </a:r>
            <a:endParaRPr lang="en-US" altLang="zh-CN" sz="2400" b="1">
              <a:solidFill>
                <a:srgbClr val="99CCFF"/>
              </a:solidFill>
            </a:endParaRPr>
          </a:p>
        </p:txBody>
      </p:sp>
      <p:pic>
        <p:nvPicPr>
          <p:cNvPr id="2097152" name="Picture 2097151"/>
          <p:cNvPicPr>
            <a:picLocks/>
          </p:cNvPicPr>
          <p:nvPr/>
        </p:nvPicPr>
        <p:blipFill>
          <a:blip r:embed="rId2"/>
          <a:stretch>
            <a:fillRect/>
          </a:stretch>
        </p:blipFill>
        <p:spPr>
          <a:xfrm>
            <a:off x="1607530" y="3171841"/>
            <a:ext cx="5786264" cy="318170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8000"/>
        </a:solidFill>
        <a:effectLst/>
      </p:bgPr>
    </p:bg>
    <p:spTree>
      <p:nvGrpSpPr>
        <p:cNvPr id="1" name=""/>
        <p:cNvGrpSpPr/>
        <p:nvPr/>
      </p:nvGrpSpPr>
      <p:grpSpPr>
        <a:xfrm>
          <a:off x="0" y="0"/>
          <a:ext cx="0" cy="0"/>
          <a:chOff x="0" y="0"/>
          <a:chExt cx="0" cy="0"/>
        </a:xfrm>
      </p:grpSpPr>
      <p:sp>
        <p:nvSpPr>
          <p:cNvPr id="1048587" name="Title 1048586"/>
          <p:cNvSpPr>
            <a:spLocks noGrp="1"/>
          </p:cNvSpPr>
          <p:nvPr>
            <p:ph type="ctrTitle"/>
          </p:nvPr>
        </p:nvSpPr>
        <p:spPr>
          <a:xfrm>
            <a:off x="0" y="3226292"/>
            <a:ext cx="8946873" cy="6228346"/>
          </a:xfrm>
        </p:spPr>
        <p:txBody>
          <a:bodyPr>
            <a:normAutofit fontScale="90000"/>
          </a:bodyPr>
          <a:lstStyle/>
          <a:p>
            <a:r>
              <a:rPr lang="en-US" altLang="zh-CN" sz="4000" b="1">
                <a:solidFill>
                  <a:srgbClr val="FF6600"/>
                </a:solidFill>
              </a:rPr>
              <a:t>                        </a:t>
            </a:r>
            <a:br>
              <a:rPr lang="en-US" altLang="zh-CN" sz="4000" b="1">
                <a:solidFill>
                  <a:srgbClr val="FF6600"/>
                </a:solidFill>
              </a:rPr>
            </a:br>
            <a:r>
              <a:rPr lang="en-US" altLang="zh-CN" sz="4000" b="1">
                <a:solidFill>
                  <a:srgbClr val="FF6600"/>
                </a:solidFill>
              </a:rPr>
              <a:t/>
            </a:r>
            <a:br>
              <a:rPr lang="en-US" altLang="zh-CN" sz="4000" b="1">
                <a:solidFill>
                  <a:srgbClr val="FF6600"/>
                </a:solidFill>
              </a:rPr>
            </a:br>
            <a:r>
              <a:rPr lang="en-US" altLang="zh-CN" sz="4000" b="1">
                <a:solidFill>
                  <a:srgbClr val="FF6600"/>
                </a:solidFill>
              </a:rPr>
              <a:t/>
            </a:r>
            <a:br>
              <a:rPr lang="en-US" altLang="zh-CN" sz="4000" b="1">
                <a:solidFill>
                  <a:srgbClr val="FF6600"/>
                </a:solidFill>
              </a:rPr>
            </a:br>
            <a:r>
              <a:rPr lang="en-US" altLang="zh-CN" sz="4000" b="1">
                <a:solidFill>
                  <a:srgbClr val="FF6600"/>
                </a:solidFill>
              </a:rPr>
              <a:t>                         </a:t>
            </a:r>
            <a:br>
              <a:rPr lang="en-US" altLang="zh-CN" sz="4000" b="1">
                <a:solidFill>
                  <a:srgbClr val="FF6600"/>
                </a:solidFill>
              </a:rPr>
            </a:br>
            <a:r>
              <a:rPr lang="en-US" altLang="zh-CN" sz="4000" b="1">
                <a:solidFill>
                  <a:srgbClr val="FF6600"/>
                </a:solidFill>
              </a:rPr>
              <a:t>              संत मीराबाई </a:t>
            </a:r>
            <a:br>
              <a:rPr lang="en-US" altLang="zh-CN" sz="4000" b="1">
                <a:solidFill>
                  <a:srgbClr val="FF6600"/>
                </a:solidFill>
              </a:rPr>
            </a:br>
            <a:r>
              <a:rPr lang="en-US" altLang="zh-CN" sz="4000" b="1">
                <a:solidFill>
                  <a:srgbClr val="FF6600"/>
                </a:solidFill>
              </a:rPr>
              <a:t>                              </a:t>
            </a:r>
            <a:r>
              <a:rPr lang="zh-CN" altLang="en-US" sz="2666" b="1">
                <a:solidFill>
                  <a:srgbClr val="99CCFF"/>
                </a:solidFill>
              </a:rPr>
              <a:t>जन्म</a:t>
            </a:r>
            <a:r>
              <a:rPr lang="en-US" altLang="zh-CN" sz="2666" b="1">
                <a:solidFill>
                  <a:srgbClr val="99CCFF"/>
                </a:solidFill>
              </a:rPr>
              <a:t> :- </a:t>
            </a:r>
            <a:r>
              <a:rPr lang="zh-CN" altLang="en-US" sz="2666" b="1">
                <a:solidFill>
                  <a:srgbClr val="99CCFF"/>
                </a:solidFill>
              </a:rPr>
              <a:t>सन</a:t>
            </a:r>
            <a:r>
              <a:rPr lang="en-US" altLang="zh-CN" sz="2666" b="1">
                <a:solidFill>
                  <a:srgbClr val="99CCFF"/>
                </a:solidFill>
              </a:rPr>
              <a:t> 1448 </a:t>
            </a:r>
            <a:r>
              <a:rPr lang="zh-CN" altLang="en-US" sz="2666" b="1">
                <a:solidFill>
                  <a:srgbClr val="99CCFF"/>
                </a:solidFill>
              </a:rPr>
              <a:t>कुडकी</a:t>
            </a:r>
            <a:r>
              <a:rPr lang="en-US" altLang="zh-CN" sz="2666" b="1">
                <a:solidFill>
                  <a:srgbClr val="99CCFF"/>
                </a:solidFill>
              </a:rPr>
              <a:t> </a:t>
            </a:r>
            <a:r>
              <a:rPr lang="zh-CN" altLang="en-US" sz="2666" b="1">
                <a:solidFill>
                  <a:srgbClr val="99CCFF"/>
                </a:solidFill>
              </a:rPr>
              <a:t>नामक</a:t>
            </a:r>
            <a:r>
              <a:rPr lang="en-US" altLang="zh-CN" sz="2666" b="1">
                <a:solidFill>
                  <a:srgbClr val="99CCFF"/>
                </a:solidFill>
              </a:rPr>
              <a:t> </a:t>
            </a:r>
            <a:r>
              <a:rPr lang="zh-CN" altLang="en-US" sz="2666" b="1">
                <a:solidFill>
                  <a:srgbClr val="99CCFF"/>
                </a:solidFill>
              </a:rPr>
              <a:t>गाँव</a:t>
            </a:r>
            <a:r>
              <a:rPr lang="en-US" altLang="zh-CN" sz="2666" b="1">
                <a:solidFill>
                  <a:srgbClr val="99CCFF"/>
                </a:solidFill>
              </a:rPr>
              <a:t> </a:t>
            </a:r>
            <a:r>
              <a:rPr lang="zh-CN" altLang="en-US" sz="2666" b="1">
                <a:solidFill>
                  <a:srgbClr val="99CCFF"/>
                </a:solidFill>
              </a:rPr>
              <a:t>में</a:t>
            </a:r>
            <a:r>
              <a:rPr lang="en-US" altLang="zh-CN" sz="2666" b="1">
                <a:solidFill>
                  <a:srgbClr val="99CCFF"/>
                </a:solidFill>
              </a:rPr>
              <a:t> </a:t>
            </a:r>
            <a:br>
              <a:rPr lang="en-US" altLang="zh-CN" sz="2666" b="1">
                <a:solidFill>
                  <a:srgbClr val="99CCFF"/>
                </a:solidFill>
              </a:rPr>
            </a:br>
            <a:r>
              <a:rPr lang="en-US" altLang="zh-CN" sz="2666" b="1">
                <a:solidFill>
                  <a:srgbClr val="99CCFF"/>
                </a:solidFill>
              </a:rPr>
              <a:t>                                      </a:t>
            </a:r>
            <a:r>
              <a:rPr lang="zh-CN" altLang="en-US" sz="2666" b="1">
                <a:solidFill>
                  <a:srgbClr val="99CCFF"/>
                </a:solidFill>
              </a:rPr>
              <a:t>पिता</a:t>
            </a:r>
            <a:r>
              <a:rPr lang="en-US" altLang="zh-CN" sz="2666" b="1">
                <a:solidFill>
                  <a:srgbClr val="99CCFF"/>
                </a:solidFill>
              </a:rPr>
              <a:t> :- </a:t>
            </a:r>
            <a:r>
              <a:rPr lang="zh-CN" altLang="en-US" sz="2666" b="1">
                <a:solidFill>
                  <a:srgbClr val="99CCFF"/>
                </a:solidFill>
              </a:rPr>
              <a:t>रत्नसिंह</a:t>
            </a:r>
            <a:r>
              <a:rPr lang="en-US" altLang="zh-CN" sz="2666" b="1">
                <a:solidFill>
                  <a:srgbClr val="99CCFF"/>
                </a:solidFill>
              </a:rPr>
              <a:t>, </a:t>
            </a:r>
            <a:r>
              <a:rPr lang="zh-CN" altLang="en-US" sz="2666" b="1">
                <a:solidFill>
                  <a:srgbClr val="99CCFF"/>
                </a:solidFill>
              </a:rPr>
              <a:t>माता</a:t>
            </a:r>
            <a:r>
              <a:rPr lang="en-US" altLang="zh-CN" sz="2666" b="1">
                <a:solidFill>
                  <a:srgbClr val="99CCFF"/>
                </a:solidFill>
              </a:rPr>
              <a:t> :- </a:t>
            </a:r>
            <a:r>
              <a:rPr lang="zh-CN" altLang="en-US" sz="2666" b="1">
                <a:solidFill>
                  <a:srgbClr val="99CCFF"/>
                </a:solidFill>
              </a:rPr>
              <a:t>वीर</a:t>
            </a:r>
            <a:r>
              <a:rPr lang="en-US" altLang="zh-CN" sz="2666" b="1">
                <a:solidFill>
                  <a:srgbClr val="99CCFF"/>
                </a:solidFill>
              </a:rPr>
              <a:t> </a:t>
            </a:r>
            <a:r>
              <a:rPr lang="zh-CN" altLang="en-US" sz="2666" b="1">
                <a:solidFill>
                  <a:srgbClr val="99CCFF"/>
                </a:solidFill>
              </a:rPr>
              <a:t>कुँवरी</a:t>
            </a:r>
            <a:r>
              <a:rPr lang="en-US" altLang="zh-CN" sz="2666" b="1">
                <a:solidFill>
                  <a:srgbClr val="99CCFF"/>
                </a:solidFill>
              </a:rPr>
              <a:t> ,</a:t>
            </a:r>
            <a:br>
              <a:rPr lang="en-US" altLang="zh-CN" sz="2666" b="1">
                <a:solidFill>
                  <a:srgbClr val="99CCFF"/>
                </a:solidFill>
              </a:rPr>
            </a:br>
            <a:r>
              <a:rPr lang="en-US" altLang="zh-CN" sz="2666" b="1">
                <a:solidFill>
                  <a:srgbClr val="99CCFF"/>
                </a:solidFill>
              </a:rPr>
              <a:t>                               </a:t>
            </a:r>
            <a:r>
              <a:rPr lang="zh-CN" altLang="en-US" sz="2666" b="1">
                <a:solidFill>
                  <a:srgbClr val="99CCFF"/>
                </a:solidFill>
              </a:rPr>
              <a:t>पालन</a:t>
            </a:r>
            <a:r>
              <a:rPr lang="en-US" altLang="zh-CN" sz="2666" b="1">
                <a:solidFill>
                  <a:srgbClr val="99CCFF"/>
                </a:solidFill>
              </a:rPr>
              <a:t>-</a:t>
            </a:r>
            <a:r>
              <a:rPr lang="zh-CN" altLang="en-US" sz="2666" b="1">
                <a:solidFill>
                  <a:srgbClr val="99CCFF"/>
                </a:solidFill>
              </a:rPr>
              <a:t>पोषण</a:t>
            </a:r>
            <a:r>
              <a:rPr lang="en-US" altLang="zh-CN" sz="2666" b="1">
                <a:solidFill>
                  <a:srgbClr val="99CCFF"/>
                </a:solidFill>
              </a:rPr>
              <a:t> :- </a:t>
            </a:r>
            <a:r>
              <a:rPr lang="zh-CN" altLang="en-US" sz="2666" b="1">
                <a:solidFill>
                  <a:srgbClr val="99CCFF"/>
                </a:solidFill>
              </a:rPr>
              <a:t>दादा</a:t>
            </a:r>
            <a:r>
              <a:rPr lang="en-US" altLang="zh-CN" sz="2666" b="1">
                <a:solidFill>
                  <a:srgbClr val="99CCFF"/>
                </a:solidFill>
              </a:rPr>
              <a:t> </a:t>
            </a:r>
            <a:r>
              <a:rPr lang="zh-CN" altLang="en-US" sz="2666" b="1">
                <a:solidFill>
                  <a:srgbClr val="99CCFF"/>
                </a:solidFill>
              </a:rPr>
              <a:t>रावदुधाजी</a:t>
            </a:r>
            <a:r>
              <a:rPr lang="en-US" altLang="zh-CN" sz="2666" b="1">
                <a:solidFill>
                  <a:srgbClr val="99CCFF"/>
                </a:solidFill>
              </a:rPr>
              <a:t>                     </a:t>
            </a:r>
            <a:r>
              <a:rPr lang="en-US" altLang="zh-CN" sz="4000" b="1">
                <a:solidFill>
                  <a:srgbClr val="FF6600"/>
                </a:solidFill>
              </a:rPr>
              <a:t/>
            </a:r>
            <a:br>
              <a:rPr lang="en-US" altLang="zh-CN" sz="4000" b="1">
                <a:solidFill>
                  <a:srgbClr val="FF6600"/>
                </a:solidFill>
              </a:rPr>
            </a:br>
            <a:r>
              <a:rPr lang="en-US" altLang="zh-CN" sz="4000" b="1">
                <a:solidFill>
                  <a:srgbClr val="FF6600"/>
                </a:solidFill>
              </a:rPr>
              <a:t>                               </a:t>
            </a:r>
            <a:r>
              <a:rPr lang="zh-CN" altLang="en-US" sz="2666" b="1">
                <a:solidFill>
                  <a:srgbClr val="FFFF00"/>
                </a:solidFill>
              </a:rPr>
              <a:t>विवाह</a:t>
            </a:r>
            <a:r>
              <a:rPr lang="en-US" altLang="zh-CN" sz="2666" b="1">
                <a:solidFill>
                  <a:srgbClr val="FFFF00"/>
                </a:solidFill>
              </a:rPr>
              <a:t> :-  मेवाड़ </a:t>
            </a:r>
            <a:r>
              <a:rPr lang="zh-CN" altLang="en-US" sz="2666" b="1">
                <a:solidFill>
                  <a:srgbClr val="FFFF00"/>
                </a:solidFill>
              </a:rPr>
              <a:t>के</a:t>
            </a:r>
            <a:r>
              <a:rPr lang="en-US" altLang="zh-CN" sz="2666" b="1">
                <a:solidFill>
                  <a:srgbClr val="FFFF00"/>
                </a:solidFill>
              </a:rPr>
              <a:t> राजा राणा सांगा </a:t>
            </a:r>
            <a:r>
              <a:rPr lang="zh-CN" altLang="en-US" sz="2666" b="1">
                <a:solidFill>
                  <a:srgbClr val="FFFF00"/>
                </a:solidFill>
              </a:rPr>
              <a:t>के</a:t>
            </a:r>
            <a:r>
              <a:rPr lang="en-US" altLang="zh-CN" sz="2666" b="1">
                <a:solidFill>
                  <a:srgbClr val="FFFF00"/>
                </a:solidFill>
              </a:rPr>
              <a:t> पुत्र कुंवर भोजराज से </a:t>
            </a:r>
            <a:r>
              <a:rPr lang="zh-CN" altLang="en-US" sz="2666" b="1">
                <a:solidFill>
                  <a:srgbClr val="FFFF00"/>
                </a:solidFill>
              </a:rPr>
              <a:t>हुआ।</a:t>
            </a:r>
            <a:r>
              <a:rPr lang="en-US" altLang="zh-CN" sz="2666" b="1">
                <a:solidFill>
                  <a:srgbClr val="FFFF00"/>
                </a:solidFill>
              </a:rPr>
              <a:t/>
            </a:r>
            <a:br>
              <a:rPr lang="en-US" altLang="zh-CN" sz="2666" b="1">
                <a:solidFill>
                  <a:srgbClr val="FFFF00"/>
                </a:solidFill>
              </a:rPr>
            </a:br>
            <a:r>
              <a:rPr lang="en-US" altLang="zh-CN" sz="2666" b="1">
                <a:solidFill>
                  <a:srgbClr val="FFFF00"/>
                </a:solidFill>
              </a:rPr>
              <a:t>  </a:t>
            </a:r>
            <a:br>
              <a:rPr lang="en-US" altLang="zh-CN" sz="2666" b="1">
                <a:solidFill>
                  <a:srgbClr val="FFFF00"/>
                </a:solidFill>
              </a:rPr>
            </a:br>
            <a:r>
              <a:rPr lang="en-US" altLang="zh-CN" sz="2666" b="1">
                <a:solidFill>
                  <a:srgbClr val="FFFF00"/>
                </a:solidFill>
              </a:rPr>
              <a:t>                                                   " मेरे तो गिरधर गोपाल दूसरो न कोई</a:t>
            </a:r>
            <a:r>
              <a:rPr lang="zh-CN" altLang="en-US" sz="2666" b="1">
                <a:solidFill>
                  <a:srgbClr val="FFFF00"/>
                </a:solidFill>
              </a:rPr>
              <a:t>।</a:t>
            </a:r>
            <a:r>
              <a:rPr lang="en-US" altLang="zh-CN" sz="2666" b="1">
                <a:solidFill>
                  <a:srgbClr val="FFFF00"/>
                </a:solidFill>
              </a:rPr>
              <a:t/>
            </a:r>
            <a:br>
              <a:rPr lang="en-US" altLang="zh-CN" sz="2666" b="1">
                <a:solidFill>
                  <a:srgbClr val="FFFF00"/>
                </a:solidFill>
              </a:rPr>
            </a:br>
            <a:r>
              <a:rPr lang="en-US" altLang="zh-CN" sz="2666" b="1">
                <a:solidFill>
                  <a:srgbClr val="FFFF00"/>
                </a:solidFill>
              </a:rPr>
              <a:t>                                                       जाकर सिर मोर मुकुट मेरे पति सोई</a:t>
            </a:r>
            <a:r>
              <a:rPr lang="zh-CN" altLang="en-US" sz="2666" b="1">
                <a:solidFill>
                  <a:srgbClr val="FFFF00"/>
                </a:solidFill>
              </a:rPr>
              <a:t>।।</a:t>
            </a:r>
            <a:r>
              <a:rPr lang="en-US" altLang="zh-CN" sz="2666" b="1">
                <a:solidFill>
                  <a:srgbClr val="FFFF00"/>
                </a:solidFill>
              </a:rPr>
              <a:t>"</a:t>
            </a:r>
            <a:r>
              <a:rPr lang="en-US" altLang="zh-CN" sz="4000" b="1">
                <a:solidFill>
                  <a:srgbClr val="FF6600"/>
                </a:solidFill>
              </a:rPr>
              <a:t/>
            </a:r>
            <a:br>
              <a:rPr lang="en-US" altLang="zh-CN" sz="4000" b="1">
                <a:solidFill>
                  <a:srgbClr val="FF6600"/>
                </a:solidFill>
              </a:rPr>
            </a:br>
            <a:r>
              <a:rPr lang="en-US" altLang="zh-CN" sz="4000" b="1">
                <a:solidFill>
                  <a:srgbClr val="FF6600"/>
                </a:solidFill>
              </a:rPr>
              <a:t/>
            </a:r>
            <a:br>
              <a:rPr lang="en-US" altLang="zh-CN" sz="4000" b="1">
                <a:solidFill>
                  <a:srgbClr val="FF6600"/>
                </a:solidFill>
              </a:rPr>
            </a:br>
            <a:r>
              <a:rPr lang="en-US" altLang="zh-CN" sz="3111" b="1">
                <a:solidFill>
                  <a:srgbClr val="99CCFF"/>
                </a:solidFill>
              </a:rPr>
              <a:t> राणा विक्रमादित्य द्वारा मीरा को मारने के लिए प्रयास,  जहर का प्याला </a:t>
            </a:r>
            <a:r>
              <a:rPr lang="zh-CN" altLang="en-US" sz="3111" b="1">
                <a:solidFill>
                  <a:srgbClr val="99CCFF"/>
                </a:solidFill>
              </a:rPr>
              <a:t>साँप</a:t>
            </a:r>
            <a:r>
              <a:rPr lang="en-US" altLang="zh-CN" sz="3111" b="1">
                <a:solidFill>
                  <a:srgbClr val="99CCFF"/>
                </a:solidFill>
              </a:rPr>
              <a:t> का पिटारा  </a:t>
            </a:r>
            <a:r>
              <a:rPr lang="zh-CN" altLang="en-US" sz="3111" b="1">
                <a:solidFill>
                  <a:srgbClr val="99CCFF"/>
                </a:solidFill>
              </a:rPr>
              <a:t>और</a:t>
            </a:r>
            <a:r>
              <a:rPr lang="en-US" altLang="zh-CN" sz="3111" b="1">
                <a:solidFill>
                  <a:srgbClr val="99CCFF"/>
                </a:solidFill>
              </a:rPr>
              <a:t> मृत्यु की </a:t>
            </a:r>
            <a:r>
              <a:rPr lang="zh-CN" altLang="en-US" sz="3111" b="1">
                <a:solidFill>
                  <a:srgbClr val="99CCFF"/>
                </a:solidFill>
              </a:rPr>
              <a:t>शैय्या।</a:t>
            </a:r>
            <a:r>
              <a:rPr lang="en-US" altLang="zh-CN" sz="3111" b="1">
                <a:solidFill>
                  <a:srgbClr val="99CCFF"/>
                </a:solidFill>
              </a:rPr>
              <a:t/>
            </a:r>
            <a:br>
              <a:rPr lang="en-US" altLang="zh-CN" sz="3111" b="1">
                <a:solidFill>
                  <a:srgbClr val="99CCFF"/>
                </a:solidFill>
              </a:rPr>
            </a:br>
            <a:r>
              <a:rPr lang="zh-CN" altLang="en-US" sz="3111" b="1">
                <a:solidFill>
                  <a:srgbClr val="99CCFF"/>
                </a:solidFill>
              </a:rPr>
              <a:t>रचनाएँ</a:t>
            </a:r>
            <a:r>
              <a:rPr lang="en-US" altLang="zh-CN" sz="3111" b="1">
                <a:solidFill>
                  <a:srgbClr val="99CCFF"/>
                </a:solidFill>
              </a:rPr>
              <a:t> :-  </a:t>
            </a:r>
            <a:br>
              <a:rPr lang="en-US" altLang="zh-CN" sz="3111" b="1">
                <a:solidFill>
                  <a:srgbClr val="99CCFF"/>
                </a:solidFill>
              </a:rPr>
            </a:br>
            <a:r>
              <a:rPr lang="en-US" altLang="zh-CN" sz="3111" b="1">
                <a:solidFill>
                  <a:srgbClr val="99CCFF"/>
                </a:solidFill>
              </a:rPr>
              <a:t>राग गोविंद, सोरठ </a:t>
            </a:r>
            <a:r>
              <a:rPr lang="zh-CN" altLang="en-US" sz="3111" b="1">
                <a:solidFill>
                  <a:srgbClr val="99CCFF"/>
                </a:solidFill>
              </a:rPr>
              <a:t>के</a:t>
            </a:r>
            <a:r>
              <a:rPr lang="en-US" altLang="zh-CN" sz="3111" b="1">
                <a:solidFill>
                  <a:srgbClr val="99CCFF"/>
                </a:solidFill>
              </a:rPr>
              <a:t> पद, गीत गोविंद की टीका, नरसीजी रो मा </a:t>
            </a:r>
            <a:r>
              <a:rPr lang="zh-CN" altLang="en-US" sz="3111" b="1">
                <a:solidFill>
                  <a:srgbClr val="99CCFF"/>
                </a:solidFill>
              </a:rPr>
              <a:t>हेरो</a:t>
            </a:r>
            <a:r>
              <a:rPr lang="en-US" altLang="zh-CN" sz="3111" b="1">
                <a:solidFill>
                  <a:srgbClr val="99CCFF"/>
                </a:solidFill>
              </a:rPr>
              <a:t> तथा फुटकल पद , </a:t>
            </a:r>
            <a:r>
              <a:rPr lang="zh-CN" altLang="en-US" sz="3111" b="1">
                <a:solidFill>
                  <a:srgbClr val="99CCFF"/>
                </a:solidFill>
              </a:rPr>
              <a:t>भाषा</a:t>
            </a:r>
            <a:r>
              <a:rPr lang="en-US" altLang="zh-CN" sz="3111" b="1">
                <a:solidFill>
                  <a:srgbClr val="99CCFF"/>
                </a:solidFill>
              </a:rPr>
              <a:t> :- </a:t>
            </a:r>
            <a:r>
              <a:rPr lang="zh-CN" altLang="en-US" sz="3111" b="1">
                <a:solidFill>
                  <a:srgbClr val="99CCFF"/>
                </a:solidFill>
              </a:rPr>
              <a:t>राजस्थानी </a:t>
            </a:r>
            <a:r>
              <a:rPr lang="en-US" altLang="zh-CN" sz="3111" b="1">
                <a:solidFill>
                  <a:srgbClr val="99CCFF"/>
                </a:solidFill>
              </a:rPr>
              <a:t/>
            </a:r>
            <a:br>
              <a:rPr lang="en-US" altLang="zh-CN" sz="3111" b="1">
                <a:solidFill>
                  <a:srgbClr val="99CCFF"/>
                </a:solidFill>
              </a:rPr>
            </a:br>
            <a:r>
              <a:rPr lang="en-US" altLang="zh-CN" sz="4000" b="1">
                <a:solidFill>
                  <a:srgbClr val="FF6600"/>
                </a:solidFill>
              </a:rPr>
              <a:t/>
            </a:r>
            <a:br>
              <a:rPr lang="en-US" altLang="zh-CN" sz="4000" b="1">
                <a:solidFill>
                  <a:srgbClr val="FF6600"/>
                </a:solidFill>
              </a:rPr>
            </a:br>
            <a:r>
              <a:rPr lang="en-US" altLang="zh-CN" sz="4000" b="1">
                <a:solidFill>
                  <a:srgbClr val="FF6600"/>
                </a:solidFill>
              </a:rPr>
              <a:t/>
            </a:r>
            <a:br>
              <a:rPr lang="en-US" altLang="zh-CN" sz="4000" b="1">
                <a:solidFill>
                  <a:srgbClr val="FF6600"/>
                </a:solidFill>
              </a:rPr>
            </a:br>
            <a:r>
              <a:rPr lang="en-US" altLang="zh-CN" sz="4000" b="1">
                <a:solidFill>
                  <a:srgbClr val="FF6600"/>
                </a:solidFill>
              </a:rPr>
              <a:t/>
            </a:r>
            <a:br>
              <a:rPr lang="en-US" altLang="zh-CN" sz="4000" b="1">
                <a:solidFill>
                  <a:srgbClr val="FF6600"/>
                </a:solidFill>
              </a:rPr>
            </a:br>
            <a:r>
              <a:rPr lang="en-US" altLang="zh-CN" sz="4000" b="1">
                <a:solidFill>
                  <a:srgbClr val="FF6600"/>
                </a:solidFill>
              </a:rPr>
              <a:t/>
            </a:r>
            <a:br>
              <a:rPr lang="en-US" altLang="zh-CN" sz="4000" b="1">
                <a:solidFill>
                  <a:srgbClr val="FF6600"/>
                </a:solidFill>
              </a:rPr>
            </a:br>
            <a:r>
              <a:rPr lang="en-US" altLang="zh-CN" sz="4000" b="1">
                <a:solidFill>
                  <a:srgbClr val="FF6600"/>
                </a:solidFill>
              </a:rPr>
              <a:t/>
            </a:r>
            <a:br>
              <a:rPr lang="en-US" altLang="zh-CN" sz="4000" b="1">
                <a:solidFill>
                  <a:srgbClr val="FF6600"/>
                </a:solidFill>
              </a:rPr>
            </a:br>
            <a:endParaRPr lang="en-US"/>
          </a:p>
        </p:txBody>
      </p:sp>
      <p:pic>
        <p:nvPicPr>
          <p:cNvPr id="2097153" name="Picture 2097152"/>
          <p:cNvPicPr>
            <a:picLocks/>
          </p:cNvPicPr>
          <p:nvPr/>
        </p:nvPicPr>
        <p:blipFill>
          <a:blip r:embed="rId2"/>
          <a:stretch>
            <a:fillRect/>
          </a:stretch>
        </p:blipFill>
        <p:spPr>
          <a:xfrm rot="21585256">
            <a:off x="161799" y="445308"/>
            <a:ext cx="3321900" cy="211612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48588" name="Subtitle 1048587"/>
          <p:cNvSpPr>
            <a:spLocks noGrp="1"/>
          </p:cNvSpPr>
          <p:nvPr>
            <p:ph type="subTitle" idx="1"/>
          </p:nvPr>
        </p:nvSpPr>
        <p:spPr>
          <a:xfrm>
            <a:off x="180405" y="728179"/>
            <a:ext cx="8902527" cy="6345307"/>
          </a:xfrm>
        </p:spPr>
        <p:txBody>
          <a:bodyPr/>
          <a:lstStyle/>
          <a:p>
            <a:r>
              <a:rPr lang="en-US" sz="3200" b="1">
                <a:solidFill>
                  <a:srgbClr val="FF6600"/>
                </a:solidFill>
              </a:rPr>
              <a:t>                            </a:t>
            </a:r>
          </a:p>
          <a:p>
            <a:r>
              <a:rPr lang="en-US" sz="3200" b="1">
                <a:solidFill>
                  <a:srgbClr val="FF6600"/>
                </a:solidFill>
              </a:rPr>
              <a:t>                           रूप सौंदर्य:-</a:t>
            </a:r>
          </a:p>
          <a:p>
            <a:endParaRPr lang="en-US" sz="3200" b="1">
              <a:solidFill>
                <a:srgbClr val="FF6600"/>
              </a:solidFill>
            </a:endParaRPr>
          </a:p>
          <a:p>
            <a:r>
              <a:rPr lang="en-US" sz="2800" b="1">
                <a:solidFill>
                  <a:srgbClr val="FFC000"/>
                </a:solidFill>
              </a:rPr>
              <a:t>                                 जब से मोहिं नंदनंदन दृष्टि पड्यो माई। </a:t>
            </a:r>
          </a:p>
          <a:p>
            <a:r>
              <a:rPr lang="en-US" sz="2800" b="1">
                <a:solidFill>
                  <a:srgbClr val="FFC000"/>
                </a:solidFill>
              </a:rPr>
              <a:t>                                 </a:t>
            </a:r>
            <a:r>
              <a:rPr lang="en-US" altLang="en-US" sz="2800" b="1">
                <a:solidFill>
                  <a:srgbClr val="FFC000"/>
                </a:solidFill>
              </a:rPr>
              <a:t>   </a:t>
            </a:r>
            <a:r>
              <a:rPr lang="en-US" sz="2800" b="1">
                <a:solidFill>
                  <a:srgbClr val="FFC000"/>
                </a:solidFill>
              </a:rPr>
              <a:t> तब से परलोक लोक कछु ना सुहाई।।1।। </a:t>
            </a:r>
          </a:p>
          <a:p>
            <a:r>
              <a:rPr lang="en-US" sz="2800" b="1">
                <a:solidFill>
                  <a:srgbClr val="FFC000"/>
                </a:solidFill>
              </a:rPr>
              <a:t>                                 मोरन की चंद्र कला सीस मुकुट सोहै। </a:t>
            </a:r>
          </a:p>
          <a:p>
            <a:r>
              <a:rPr lang="en-US" sz="2800" b="1">
                <a:solidFill>
                  <a:srgbClr val="FFC000"/>
                </a:solidFill>
              </a:rPr>
              <a:t>                                    केसर को तिलक भाल तीन लोक मोहे।।2।। </a:t>
            </a:r>
          </a:p>
          <a:p>
            <a:r>
              <a:rPr lang="en-US" sz="2800" b="1">
                <a:solidFill>
                  <a:srgbClr val="FFC000"/>
                </a:solidFill>
              </a:rPr>
              <a:t>                                  कुण्डल की अलक झलक कपोलन पर छाई। </a:t>
            </a:r>
          </a:p>
          <a:p>
            <a:r>
              <a:rPr lang="en-US" sz="2800" b="1">
                <a:solidFill>
                  <a:srgbClr val="FFC000"/>
                </a:solidFill>
              </a:rPr>
              <a:t>                                मनो मीन सरवर तजि मकर मिलन आई।।3।।</a:t>
            </a:r>
          </a:p>
        </p:txBody>
      </p:sp>
      <p:pic>
        <p:nvPicPr>
          <p:cNvPr id="2097154" name="Picture 2097153"/>
          <p:cNvPicPr>
            <a:picLocks/>
          </p:cNvPicPr>
          <p:nvPr/>
        </p:nvPicPr>
        <p:blipFill>
          <a:blip r:embed="rId2"/>
          <a:stretch>
            <a:fillRect/>
          </a:stretch>
        </p:blipFill>
        <p:spPr>
          <a:xfrm>
            <a:off x="180406" y="1474226"/>
            <a:ext cx="2851374" cy="430319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30066"/>
        </a:solidFill>
        <a:effectLst/>
      </p:bgPr>
    </p:bg>
    <p:spTree>
      <p:nvGrpSpPr>
        <p:cNvPr id="1" name=""/>
        <p:cNvGrpSpPr/>
        <p:nvPr/>
      </p:nvGrpSpPr>
      <p:grpSpPr>
        <a:xfrm>
          <a:off x="0" y="0"/>
          <a:ext cx="0" cy="0"/>
          <a:chOff x="0" y="0"/>
          <a:chExt cx="0" cy="0"/>
        </a:xfrm>
      </p:grpSpPr>
      <p:sp>
        <p:nvSpPr>
          <p:cNvPr id="1048589" name="Title 1048588"/>
          <p:cNvSpPr>
            <a:spLocks noGrp="1"/>
          </p:cNvSpPr>
          <p:nvPr>
            <p:ph type="ctrTitle"/>
          </p:nvPr>
        </p:nvSpPr>
        <p:spPr>
          <a:xfrm>
            <a:off x="210911" y="608439"/>
            <a:ext cx="8701258" cy="6408936"/>
          </a:xfrm>
        </p:spPr>
        <p:txBody>
          <a:bodyPr>
            <a:normAutofit/>
          </a:bodyPr>
          <a:lstStyle/>
          <a:p>
            <a:r>
              <a:rPr lang="en-US" sz="4000" b="1">
                <a:solidFill>
                  <a:srgbClr val="FFFF00"/>
                </a:solidFill>
              </a:rPr>
              <a:t>बिरह की अनुभूति  :-</a:t>
            </a:r>
            <a:br>
              <a:rPr lang="en-US" sz="4000" b="1">
                <a:solidFill>
                  <a:srgbClr val="FFFF00"/>
                </a:solidFill>
              </a:rPr>
            </a:br>
            <a:r>
              <a:rPr lang="en-US" sz="3200" b="1">
                <a:solidFill>
                  <a:srgbClr val="99CCFF"/>
                </a:solidFill>
              </a:rPr>
              <a:t>घड़ी एक नहिं आवडे, तुम दरसन बिन मोय। </a:t>
            </a:r>
            <a:br>
              <a:rPr lang="en-US" sz="3200" b="1">
                <a:solidFill>
                  <a:srgbClr val="99CCFF"/>
                </a:solidFill>
              </a:rPr>
            </a:br>
            <a:r>
              <a:rPr lang="en-US" sz="3555" b="1">
                <a:solidFill>
                  <a:srgbClr val="99CCFF"/>
                </a:solidFill>
              </a:rPr>
              <a:t>तुम हो मेरे प्राण जी, का सूँ जीवन होय।।टेक।। </a:t>
            </a:r>
            <a:br>
              <a:rPr lang="en-US" sz="3555" b="1">
                <a:solidFill>
                  <a:srgbClr val="99CCFF"/>
                </a:solidFill>
              </a:rPr>
            </a:br>
            <a:r>
              <a:rPr lang="en-US" sz="3555" b="1">
                <a:solidFill>
                  <a:srgbClr val="99CCFF"/>
                </a:solidFill>
              </a:rPr>
              <a:t>धान न भावे नींद न आवे, बिरह सतावे मोय। </a:t>
            </a:r>
            <a:br>
              <a:rPr lang="en-US" sz="3555" b="1">
                <a:solidFill>
                  <a:srgbClr val="99CCFF"/>
                </a:solidFill>
              </a:rPr>
            </a:br>
            <a:r>
              <a:rPr lang="en-US" sz="3555" b="1">
                <a:solidFill>
                  <a:srgbClr val="99CCFF"/>
                </a:solidFill>
              </a:rPr>
              <a:t>घायल सी घूमत फिरुँ रे, मेरा दरद न जाणे कोय।।1।। </a:t>
            </a:r>
            <a:br>
              <a:rPr lang="en-US" sz="3555" b="1">
                <a:solidFill>
                  <a:srgbClr val="99CCFF"/>
                </a:solidFill>
              </a:rPr>
            </a:br>
            <a:r>
              <a:rPr lang="en-US" sz="3555" b="1">
                <a:solidFill>
                  <a:srgbClr val="99CCFF"/>
                </a:solidFill>
              </a:rPr>
              <a:t>दिवस तो खाय गमायो रे, रैण गमाई सोय।</a:t>
            </a:r>
            <a:br>
              <a:rPr lang="en-US" sz="3555" b="1">
                <a:solidFill>
                  <a:srgbClr val="99CCFF"/>
                </a:solidFill>
              </a:rPr>
            </a:br>
            <a:r>
              <a:rPr lang="en-US" sz="3555" b="1">
                <a:solidFill>
                  <a:srgbClr val="99CCFF"/>
                </a:solidFill>
              </a:rPr>
              <a:t>प्राण गमायो झूरताँ रे, नैण गमाई रोय।।2।।</a:t>
            </a:r>
            <a:br>
              <a:rPr lang="en-US" sz="3555" b="1">
                <a:solidFill>
                  <a:srgbClr val="99CCFF"/>
                </a:solidFill>
              </a:rPr>
            </a:br>
            <a:r>
              <a:rPr lang="en-US" sz="3555" b="1">
                <a:solidFill>
                  <a:srgbClr val="99CCFF"/>
                </a:solidFill>
              </a:rPr>
              <a:t/>
            </a:r>
            <a:br>
              <a:rPr lang="en-US" sz="3555" b="1">
                <a:solidFill>
                  <a:srgbClr val="99CCFF"/>
                </a:solidFill>
              </a:rPr>
            </a:br>
            <a:r>
              <a:rPr lang="en-US" sz="3555"/>
              <a:t/>
            </a:r>
            <a:br>
              <a:rPr lang="en-US" sz="3555"/>
            </a:br>
            <a:r>
              <a:rPr lang="en-US" sz="3555"/>
              <a:t/>
            </a:r>
            <a:br>
              <a:rPr lang="en-US" sz="3555"/>
            </a:br>
            <a:r>
              <a:rPr lang="en-US" sz="3555"/>
              <a:t/>
            </a:r>
            <a:br>
              <a:rPr lang="en-US" sz="3555"/>
            </a:br>
            <a:r>
              <a:rPr lang="en-US" sz="3555"/>
              <a:t/>
            </a:r>
            <a:br>
              <a:rPr lang="en-US" sz="3555"/>
            </a:br>
            <a:endParaRPr lang="en-US" sz="3555"/>
          </a:p>
        </p:txBody>
      </p:sp>
      <p:pic>
        <p:nvPicPr>
          <p:cNvPr id="2097155" name="Picture 2097154"/>
          <p:cNvPicPr>
            <a:picLocks/>
          </p:cNvPicPr>
          <p:nvPr/>
        </p:nvPicPr>
        <p:blipFill>
          <a:blip r:embed="rId2"/>
          <a:stretch>
            <a:fillRect/>
          </a:stretch>
        </p:blipFill>
        <p:spPr>
          <a:xfrm rot="21600000">
            <a:off x="210911" y="4251566"/>
            <a:ext cx="4462862" cy="276581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8000"/>
        </a:solidFill>
        <a:effectLst/>
      </p:bgPr>
    </p:bg>
    <p:spTree>
      <p:nvGrpSpPr>
        <p:cNvPr id="1" name=""/>
        <p:cNvGrpSpPr/>
        <p:nvPr/>
      </p:nvGrpSpPr>
      <p:grpSpPr>
        <a:xfrm>
          <a:off x="0" y="0"/>
          <a:ext cx="0" cy="0"/>
          <a:chOff x="0" y="0"/>
          <a:chExt cx="0" cy="0"/>
        </a:xfrm>
      </p:grpSpPr>
      <p:sp>
        <p:nvSpPr>
          <p:cNvPr id="1048590" name="Title 1048589"/>
          <p:cNvSpPr>
            <a:spLocks noGrp="1"/>
          </p:cNvSpPr>
          <p:nvPr>
            <p:ph type="ctrTitle"/>
          </p:nvPr>
        </p:nvSpPr>
        <p:spPr>
          <a:xfrm>
            <a:off x="192914" y="0"/>
            <a:ext cx="8750058" cy="6828215"/>
          </a:xfrm>
        </p:spPr>
        <p:txBody>
          <a:bodyPr>
            <a:normAutofit/>
          </a:bodyPr>
          <a:lstStyle/>
          <a:p>
            <a:r>
              <a:rPr lang="en-US" sz="4000" b="1">
                <a:solidFill>
                  <a:srgbClr val="FF0000"/>
                </a:solidFill>
              </a:rPr>
              <a:t>                                 प्रभु का अनुग्रह  :-</a:t>
            </a:r>
            <a:br>
              <a:rPr lang="en-US" sz="4000" b="1">
                <a:solidFill>
                  <a:srgbClr val="FF0000"/>
                </a:solidFill>
              </a:rPr>
            </a:br>
            <a:r>
              <a:rPr lang="en-US" sz="4000" b="1">
                <a:solidFill>
                  <a:srgbClr val="FF0000"/>
                </a:solidFill>
              </a:rPr>
              <a:t>                  </a:t>
            </a:r>
            <a:r>
              <a:rPr lang="en-US" sz="2400" b="1">
                <a:solidFill>
                  <a:srgbClr val="FF9900"/>
                </a:solidFill>
              </a:rPr>
              <a:t>मीरा मगन भई हरि के गुण गाय।।टेक।।</a:t>
            </a:r>
            <a:br>
              <a:rPr lang="en-US" sz="2400" b="1">
                <a:solidFill>
                  <a:srgbClr val="FF9900"/>
                </a:solidFill>
              </a:rPr>
            </a:br>
            <a:r>
              <a:rPr lang="en-US" sz="2400" b="1">
                <a:solidFill>
                  <a:srgbClr val="FF9900"/>
                </a:solidFill>
              </a:rPr>
              <a:t>                                सांप पिटारा राणा भेज्या, मीरा हाथ दियो जाय।</a:t>
            </a:r>
            <a:br>
              <a:rPr lang="en-US" sz="2400" b="1">
                <a:solidFill>
                  <a:srgbClr val="FF9900"/>
                </a:solidFill>
              </a:rPr>
            </a:br>
            <a:r>
              <a:rPr lang="en-US" sz="2400" b="1">
                <a:solidFill>
                  <a:srgbClr val="FF9900"/>
                </a:solidFill>
              </a:rPr>
              <a:t>                              न्हाय धोय जब देखण लागी, सालिगराम गई पाय।।1।।</a:t>
            </a:r>
            <a:br>
              <a:rPr lang="en-US" sz="2400" b="1">
                <a:solidFill>
                  <a:srgbClr val="FF9900"/>
                </a:solidFill>
              </a:rPr>
            </a:br>
            <a:r>
              <a:rPr lang="en-US" sz="2400" b="1">
                <a:solidFill>
                  <a:srgbClr val="FF9900"/>
                </a:solidFill>
              </a:rPr>
              <a:t>                           जहर का प्याला राणा भेज्या, अमृत दीन्ह बनाय।</a:t>
            </a:r>
            <a:br>
              <a:rPr lang="en-US" sz="2400" b="1">
                <a:solidFill>
                  <a:srgbClr val="FF9900"/>
                </a:solidFill>
              </a:rPr>
            </a:br>
            <a:r>
              <a:rPr lang="en-US" sz="2400" b="1">
                <a:solidFill>
                  <a:srgbClr val="FF9900"/>
                </a:solidFill>
              </a:rPr>
              <a:t>                              न्हाय धोय जब पीवण लागी, हो अमर अँचाय।।2।।</a:t>
            </a:r>
            <a:br>
              <a:rPr lang="en-US" sz="2400" b="1">
                <a:solidFill>
                  <a:srgbClr val="FF9900"/>
                </a:solidFill>
              </a:rPr>
            </a:br>
            <a:r>
              <a:rPr lang="en-US" sz="2400" b="1">
                <a:solidFill>
                  <a:srgbClr val="FF9900"/>
                </a:solidFill>
              </a:rPr>
              <a:t>सूल सेज राणा ने भेजी, दीज्यो मीरा सुलाय।</a:t>
            </a:r>
            <a:br>
              <a:rPr lang="en-US" sz="2400" b="1">
                <a:solidFill>
                  <a:srgbClr val="FF9900"/>
                </a:solidFill>
              </a:rPr>
            </a:br>
            <a:r>
              <a:rPr lang="en-US" sz="2400" b="1">
                <a:solidFill>
                  <a:srgbClr val="FF9900"/>
                </a:solidFill>
              </a:rPr>
              <a:t>सांझ भई मीरा सोवण लागी, मानो फूल बिछाय।।3।।</a:t>
            </a:r>
            <a:br>
              <a:rPr lang="en-US" sz="2400" b="1">
                <a:solidFill>
                  <a:srgbClr val="FF9900"/>
                </a:solidFill>
              </a:rPr>
            </a:br>
            <a:r>
              <a:rPr lang="en-US" sz="2400" b="1">
                <a:solidFill>
                  <a:srgbClr val="FF9900"/>
                </a:solidFill>
              </a:rPr>
              <a:t>मीरा के प्रभु सदा सहाई, राखे बिघन हटाय।</a:t>
            </a:r>
            <a:br>
              <a:rPr lang="en-US" sz="2400" b="1">
                <a:solidFill>
                  <a:srgbClr val="FF9900"/>
                </a:solidFill>
              </a:rPr>
            </a:br>
            <a:r>
              <a:rPr lang="en-US" sz="2400" b="1">
                <a:solidFill>
                  <a:srgbClr val="FF9900"/>
                </a:solidFill>
              </a:rPr>
              <a:t>भजन भाव से मस्त डोलती, गिरधर पै बलि जाय।।4।।</a:t>
            </a:r>
            <a:r>
              <a:rPr lang="en-US"/>
              <a:t> </a:t>
            </a:r>
          </a:p>
        </p:txBody>
      </p:sp>
      <p:pic>
        <p:nvPicPr>
          <p:cNvPr id="2097156" name="Picture 2097155"/>
          <p:cNvPicPr>
            <a:picLocks/>
          </p:cNvPicPr>
          <p:nvPr/>
        </p:nvPicPr>
        <p:blipFill>
          <a:blip r:embed="rId2"/>
          <a:stretch>
            <a:fillRect/>
          </a:stretch>
        </p:blipFill>
        <p:spPr>
          <a:xfrm>
            <a:off x="192915" y="213032"/>
            <a:ext cx="4572333" cy="357202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9CCFF"/>
        </a:solidFill>
        <a:effectLst/>
      </p:bgPr>
    </p:bg>
    <p:spTree>
      <p:nvGrpSpPr>
        <p:cNvPr id="1" name=""/>
        <p:cNvGrpSpPr/>
        <p:nvPr/>
      </p:nvGrpSpPr>
      <p:grpSpPr>
        <a:xfrm>
          <a:off x="0" y="0"/>
          <a:ext cx="0" cy="0"/>
          <a:chOff x="0" y="0"/>
          <a:chExt cx="0" cy="0"/>
        </a:xfrm>
      </p:grpSpPr>
      <p:sp>
        <p:nvSpPr>
          <p:cNvPr id="1048591" name="Title 1048590"/>
          <p:cNvSpPr>
            <a:spLocks noGrp="1"/>
          </p:cNvSpPr>
          <p:nvPr>
            <p:ph type="ctrTitle"/>
          </p:nvPr>
        </p:nvSpPr>
        <p:spPr>
          <a:xfrm>
            <a:off x="0" y="3821383"/>
            <a:ext cx="8923568" cy="6623683"/>
          </a:xfrm>
        </p:spPr>
        <p:txBody>
          <a:bodyPr>
            <a:normAutofit fontScale="90000"/>
          </a:bodyPr>
          <a:lstStyle/>
          <a:p>
            <a:r>
              <a:rPr lang="en-US" altLang="en-US"/>
              <a:t/>
            </a:r>
            <a:br>
              <a:rPr lang="en-US" altLang="en-US"/>
            </a:br>
            <a:r>
              <a:rPr lang="en-US" altLang="en-US"/>
              <a:t/>
            </a:r>
            <a:br>
              <a:rPr lang="en-US" altLang="en-US"/>
            </a:br>
            <a:r>
              <a:rPr lang="en-US" altLang="en-US" sz="4000" b="1">
                <a:solidFill>
                  <a:srgbClr val="FF0000"/>
                </a:solidFill>
              </a:rPr>
              <a:t>निष्कर्ष :-</a:t>
            </a:r>
            <a:r>
              <a:rPr lang="en-US" altLang="en-US"/>
              <a:t>  </a:t>
            </a:r>
            <a:r>
              <a:rPr lang="en-US" altLang="en-US" sz="3111">
                <a:solidFill>
                  <a:srgbClr val="008000"/>
                </a:solidFill>
              </a:rPr>
              <a:t>कुल मिलाकर  संत मीराबाई ने कृष्ण को आराध्य मारकर उनके प्रति अपनी प्रेम-भावना को व्यक्त किया है। उन्होने कृष्ण के रुप सौन्दर्य के साथ-साथ उनके प्रति अपनी विरह भावना को भी व्यक्त किया है।  मीराबाई ने अपनी भक्ति-भावना के साथ-साथ सामाजिक सती प्रथा जैसी कुप्रथा का विरोध किया है और स्त्रियों को भी ईश्वर की भक्ति करने का अधिकार दिलवाया है। </a:t>
            </a:r>
            <a:br>
              <a:rPr lang="en-US" altLang="en-US" sz="3111">
                <a:solidFill>
                  <a:srgbClr val="008000"/>
                </a:solidFill>
              </a:rPr>
            </a:br>
            <a:r>
              <a:rPr lang="en-US" altLang="en-US" sz="3111"/>
              <a:t>                     </a:t>
            </a:r>
            <a:r>
              <a:rPr lang="en-US" altLang="en-US" sz="3111">
                <a:solidFill>
                  <a:srgbClr val="800000"/>
                </a:solidFill>
              </a:rPr>
              <a:t> कुल मिलाकर संत मीराबाई सचमुच मेवाड़ की मरुभूमि की मंदाकिनी है, भक्ति की भागीरथी है एवं  महिला कवियों की मुकुट मनी है। राजस्थान के रेगिस्तान में भक्ति की निर्मल धारा बहाकर उस भूमि को वृंदावन की वंदनीय प्रदान करने का महत्वपूर्ण कार्य मीरा ने किया है।</a:t>
            </a:r>
            <a:br>
              <a:rPr lang="en-US" altLang="en-US" sz="3111">
                <a:solidFill>
                  <a:srgbClr val="800000"/>
                </a:solidFill>
              </a:rPr>
            </a:br>
            <a:r>
              <a:rPr lang="en-US" altLang="en-US" sz="3111">
                <a:solidFill>
                  <a:srgbClr val="800000"/>
                </a:solidFill>
              </a:rPr>
              <a:t/>
            </a:r>
            <a:br>
              <a:rPr lang="en-US" altLang="en-US" sz="3111">
                <a:solidFill>
                  <a:srgbClr val="800000"/>
                </a:solidFill>
              </a:rPr>
            </a:br>
            <a:r>
              <a:rPr lang="en-US" altLang="en-US" sz="3111">
                <a:solidFill>
                  <a:srgbClr val="800000"/>
                </a:solidFill>
              </a:rPr>
              <a:t/>
            </a:r>
            <a:br>
              <a:rPr lang="en-US" altLang="en-US" sz="3111">
                <a:solidFill>
                  <a:srgbClr val="800000"/>
                </a:solidFill>
              </a:rPr>
            </a:br>
            <a:r>
              <a:rPr lang="en-US" altLang="en-US" sz="6000" b="1" i="1" u="none">
                <a:solidFill>
                  <a:srgbClr val="800000"/>
                </a:solidFill>
              </a:rPr>
              <a:t>धन्यवाद !</a:t>
            </a:r>
            <a:r>
              <a:rPr lang="en-US" altLang="en-US" sz="6000" b="1" i="1" u="none"/>
              <a:t/>
            </a:r>
            <a:br>
              <a:rPr lang="en-US" altLang="en-US" sz="6000" b="1" i="1" u="none"/>
            </a:br>
            <a:r>
              <a:rPr lang="en-US" altLang="en-US"/>
              <a:t/>
            </a:r>
            <a:br>
              <a:rPr lang="en-US" altLang="en-US"/>
            </a:br>
            <a:r>
              <a:rPr lang="en-US" altLang="en-US"/>
              <a:t/>
            </a:r>
            <a:br>
              <a:rPr lang="en-US" altLang="en-US"/>
            </a:br>
            <a:r>
              <a:rPr lang="en-US" altLang="en-US"/>
              <a:t/>
            </a:r>
            <a:br>
              <a:rPr lang="en-US" altLang="en-US"/>
            </a:br>
            <a:r>
              <a:rPr lang="en-US" altLang="en-US"/>
              <a:t/>
            </a:r>
            <a:br>
              <a:rPr lang="en-US" altLang="en-US"/>
            </a:br>
            <a:r>
              <a:rPr lang="en-US" altLang="en-US"/>
              <a:t/>
            </a:r>
            <a:br>
              <a:rPr lang="en-US" altLang="en-US"/>
            </a:br>
            <a:r>
              <a:rPr lang="en-US" altLang="en-US"/>
              <a:t> </a:t>
            </a:r>
            <a:endParaRPr lang="en-US"/>
          </a:p>
        </p:txBody>
      </p:sp>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79</Words>
  <Application>Microsoft Office PowerPoint</Application>
  <PresentationFormat>On-screen Show (4:3)</PresentationFormat>
  <Paragraphs>14</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宋体</vt:lpstr>
      <vt:lpstr>Arial</vt:lpstr>
      <vt:lpstr>Calibri</vt:lpstr>
      <vt:lpstr>Calibri Light</vt:lpstr>
      <vt:lpstr>Office Theme</vt:lpstr>
      <vt:lpstr>शिवजागृति वरिष्ठ महाविद्यालय , नलेगाँव ता.चाकुर जि.लातूर बी.ए.द्वितीय  वर्ष मध्ययुगीन काव्य -  V सत्र - II                                                                  - प्रो.डॉ.बालाजी भुरे              </vt:lpstr>
      <vt:lpstr>                                                                   संत मीराबाई                                जन्म :- सन 1448 कुडकी नामक गाँव में                                        पिता :- रत्नसिंह, माता :- वीर कुँवरी ,                                पालन-पोषण :- दादा रावदुधाजी                                                     विवाह :-  मेवाड़ के राजा राणा सांगा के पुत्र कुंवर भोजराज से हुआ।                                                       " मेरे तो गिरधर गोपाल दूसरो न कोई।                                                        जाकर सिर मोर मुकुट मेरे पति सोई।।"   राणा विक्रमादित्य द्वारा मीरा को मारने के लिए प्रयास,  जहर का प्याला साँप का पिटारा  और मृत्यु की शैय्या। रचनाएँ :-   राग गोविंद, सोरठ के पद, गीत गोविंद की टीका, नरसीजी रो मा हेरो तथा फुटकल पद , भाषा :- राजस्थानी       </vt:lpstr>
      <vt:lpstr>PowerPoint Presentation</vt:lpstr>
      <vt:lpstr>बिरह की अनुभूति  :- घड़ी एक नहिं आवडे, तुम दरसन बिन मोय।  तुम हो मेरे प्राण जी, का सूँ जीवन होय।।टेक।।  धान न भावे नींद न आवे, बिरह सतावे मोय।  घायल सी घूमत फिरुँ रे, मेरा दरद न जाणे कोय।।1।।  दिवस तो खाय गमायो रे, रैण गमाई सोय। प्राण गमायो झूरताँ रे, नैण गमाई रोय।।2।।      </vt:lpstr>
      <vt:lpstr>                                 प्रभु का अनुग्रह  :-                   मीरा मगन भई हरि के गुण गाय।।टेक।।                                 सांप पिटारा राणा भेज्या, मीरा हाथ दियो जाय।                               न्हाय धोय जब देखण लागी, सालिगराम गई पाय।।1।।                            जहर का प्याला राणा भेज्या, अमृत दीन्ह बनाय।                               न्हाय धोय जब पीवण लागी, हो अमर अँचाय।।2।। सूल सेज राणा ने भेजी, दीज्यो मीरा सुलाय। सांझ भई मीरा सोवण लागी, मानो फूल बिछाय।।3।। मीरा के प्रभु सदा सहाई, राखे बिघन हटाय। भजन भाव से मस्त डोलती, गिरधर पै बलि जाय।।4।। </vt:lpstr>
      <vt:lpstr>  निष्कर्ष :-  कुल मिलाकर  संत मीराबाई ने कृष्ण को आराध्य मारकर उनके प्रति अपनी प्रेम-भावना को व्यक्त किया है। उन्होने कृष्ण के रुप सौन्दर्य के साथ-साथ उनके प्रति अपनी विरह भावना को भी व्यक्त किया है।  मीराबाई ने अपनी भक्ति-भावना के साथ-साथ सामाजिक सती प्रथा जैसी कुप्रथा का विरोध किया है और स्त्रियों को भी ईश्वर की भक्ति करने का अधिकार दिलवाया है।                        कुल मिलाकर संत मीराबाई सचमुच मेवाड़ की मरुभूमि की मंदाकिनी है, भक्ति की भागीरथी है एवं  महिला कवियों की मुकुट मनी है। राजस्थान के रेगिस्तान में भक्ति की निर्मल धारा बहाकर उस भूमि को वृंदावन की वंदनीय प्रदान करने का महत्वपूर्ण कार्य मीरा ने किया है।   धन्यवाद !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शिवजागृति वरिष्ठ महाविद्यालय , नलेगाँव ता.चाकुर जि.लातूर बी.ए.द्वितीय  वर्ष मध्ययुगीन काव्य -  V सत्र - II                                                                  - प्रो.डॉ.बालाजी भुरे</dc:title>
  <dc:creator>Moto E (4) Plus</dc:creator>
  <cp:lastModifiedBy>Microsoft</cp:lastModifiedBy>
  <cp:revision>2</cp:revision>
  <dcterms:created xsi:type="dcterms:W3CDTF">2015-05-07T08:30:45Z</dcterms:created>
  <dcterms:modified xsi:type="dcterms:W3CDTF">2021-02-18T16:57:46Z</dcterms:modified>
</cp:coreProperties>
</file>