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54" y="-13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02/04/2021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2847975" cy="6858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180975" cy="6858000"/>
          </a:xfrm>
          <a:custGeom>
            <a:avLst/>
            <a:gdLst/>
            <a:ahLst/>
            <a:cxnLst/>
            <a:rect l="l" t="t" r="r" b="b"/>
            <a:pathLst>
              <a:path w="180975" h="6858000">
                <a:moveTo>
                  <a:pt x="180975" y="0"/>
                </a:moveTo>
                <a:lnTo>
                  <a:pt x="0" y="0"/>
                </a:lnTo>
                <a:lnTo>
                  <a:pt x="0" y="6858000"/>
                </a:lnTo>
                <a:lnTo>
                  <a:pt x="180975" y="6858000"/>
                </a:lnTo>
                <a:lnTo>
                  <a:pt x="180975" y="0"/>
                </a:lnTo>
                <a:close/>
              </a:path>
            </a:pathLst>
          </a:custGeom>
          <a:solidFill>
            <a:srgbClr val="766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4324350"/>
            <a:ext cx="1741170" cy="781050"/>
          </a:xfrm>
          <a:custGeom>
            <a:avLst/>
            <a:gdLst/>
            <a:ahLst/>
            <a:cxnLst/>
            <a:rect l="l" t="t" r="r" b="b"/>
            <a:pathLst>
              <a:path w="1741170" h="781050">
                <a:moveTo>
                  <a:pt x="1344803" y="0"/>
                </a:moveTo>
                <a:lnTo>
                  <a:pt x="0" y="0"/>
                </a:lnTo>
                <a:lnTo>
                  <a:pt x="0" y="781050"/>
                </a:lnTo>
                <a:lnTo>
                  <a:pt x="1344803" y="781050"/>
                </a:lnTo>
                <a:lnTo>
                  <a:pt x="1354474" y="780242"/>
                </a:lnTo>
                <a:lnTo>
                  <a:pt x="1362360" y="778113"/>
                </a:lnTo>
                <a:lnTo>
                  <a:pt x="1368484" y="775102"/>
                </a:lnTo>
                <a:lnTo>
                  <a:pt x="1372870" y="771651"/>
                </a:lnTo>
                <a:lnTo>
                  <a:pt x="1372870" y="766952"/>
                </a:lnTo>
                <a:lnTo>
                  <a:pt x="1377569" y="766952"/>
                </a:lnTo>
                <a:lnTo>
                  <a:pt x="1733677" y="409320"/>
                </a:lnTo>
                <a:lnTo>
                  <a:pt x="1738963" y="400730"/>
                </a:lnTo>
                <a:lnTo>
                  <a:pt x="1740725" y="389937"/>
                </a:lnTo>
                <a:lnTo>
                  <a:pt x="1738963" y="378263"/>
                </a:lnTo>
                <a:lnTo>
                  <a:pt x="1733677" y="367030"/>
                </a:lnTo>
                <a:lnTo>
                  <a:pt x="1377569" y="14097"/>
                </a:lnTo>
                <a:lnTo>
                  <a:pt x="1377569" y="9398"/>
                </a:lnTo>
                <a:lnTo>
                  <a:pt x="1372870" y="9398"/>
                </a:lnTo>
                <a:lnTo>
                  <a:pt x="1368484" y="5947"/>
                </a:lnTo>
                <a:lnTo>
                  <a:pt x="1362360" y="2936"/>
                </a:lnTo>
                <a:lnTo>
                  <a:pt x="1354474" y="807"/>
                </a:lnTo>
                <a:lnTo>
                  <a:pt x="1344803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95375" y="1219136"/>
            <a:ext cx="4367276" cy="52054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1" i="0">
                <a:solidFill>
                  <a:srgbClr val="FF0000"/>
                </a:solidFill>
                <a:latin typeface="FreeSans"/>
                <a:cs typeface="Free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FF0000"/>
                </a:solidFill>
                <a:latin typeface="FreeSans"/>
                <a:cs typeface="FreeSan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02/04/2021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1" i="0">
                <a:solidFill>
                  <a:srgbClr val="FF0000"/>
                </a:solidFill>
                <a:latin typeface="FreeSans"/>
                <a:cs typeface="Free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02/04/2021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2847975" cy="6858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180975" cy="6858000"/>
          </a:xfrm>
          <a:custGeom>
            <a:avLst/>
            <a:gdLst/>
            <a:ahLst/>
            <a:cxnLst/>
            <a:rect l="l" t="t" r="r" b="b"/>
            <a:pathLst>
              <a:path w="180975" h="6858000">
                <a:moveTo>
                  <a:pt x="180975" y="0"/>
                </a:moveTo>
                <a:lnTo>
                  <a:pt x="0" y="0"/>
                </a:lnTo>
                <a:lnTo>
                  <a:pt x="0" y="6858000"/>
                </a:lnTo>
                <a:lnTo>
                  <a:pt x="180975" y="6858000"/>
                </a:lnTo>
                <a:lnTo>
                  <a:pt x="180975" y="0"/>
                </a:lnTo>
                <a:close/>
              </a:path>
            </a:pathLst>
          </a:custGeom>
          <a:solidFill>
            <a:srgbClr val="766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4375"/>
            <a:ext cx="1588770" cy="504825"/>
          </a:xfrm>
          <a:custGeom>
            <a:avLst/>
            <a:gdLst/>
            <a:ahLst/>
            <a:cxnLst/>
            <a:rect l="l" t="t" r="r" b="b"/>
            <a:pathLst>
              <a:path w="1588770" h="504825">
                <a:moveTo>
                  <a:pt x="4274" y="0"/>
                </a:moveTo>
                <a:lnTo>
                  <a:pt x="0" y="501269"/>
                </a:lnTo>
                <a:lnTo>
                  <a:pt x="1243825" y="504825"/>
                </a:lnTo>
                <a:lnTo>
                  <a:pt x="1343660" y="504825"/>
                </a:lnTo>
                <a:lnTo>
                  <a:pt x="1348232" y="500125"/>
                </a:lnTo>
                <a:lnTo>
                  <a:pt x="1349883" y="498475"/>
                </a:lnTo>
                <a:lnTo>
                  <a:pt x="1351661" y="496950"/>
                </a:lnTo>
                <a:lnTo>
                  <a:pt x="1353185" y="495300"/>
                </a:lnTo>
                <a:lnTo>
                  <a:pt x="1581150" y="267462"/>
                </a:lnTo>
                <a:lnTo>
                  <a:pt x="1586436" y="260391"/>
                </a:lnTo>
                <a:lnTo>
                  <a:pt x="1588198" y="253285"/>
                </a:lnTo>
                <a:lnTo>
                  <a:pt x="1586436" y="246155"/>
                </a:lnTo>
                <a:lnTo>
                  <a:pt x="1581150" y="239013"/>
                </a:lnTo>
                <a:lnTo>
                  <a:pt x="1353185" y="11175"/>
                </a:lnTo>
                <a:lnTo>
                  <a:pt x="1348232" y="11175"/>
                </a:lnTo>
                <a:lnTo>
                  <a:pt x="1348232" y="6476"/>
                </a:lnTo>
                <a:lnTo>
                  <a:pt x="1343660" y="6476"/>
                </a:lnTo>
                <a:lnTo>
                  <a:pt x="1338834" y="1777"/>
                </a:lnTo>
                <a:lnTo>
                  <a:pt x="1243825" y="1777"/>
                </a:lnTo>
                <a:lnTo>
                  <a:pt x="4274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714750" y="542798"/>
            <a:ext cx="4272026" cy="377672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1" i="0">
                <a:solidFill>
                  <a:srgbClr val="FF0000"/>
                </a:solidFill>
                <a:latin typeface="FreeSans"/>
                <a:cs typeface="Free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02/04/2021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2847975" cy="6858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180975" cy="6858000"/>
          </a:xfrm>
          <a:custGeom>
            <a:avLst/>
            <a:gdLst/>
            <a:ahLst/>
            <a:cxnLst/>
            <a:rect l="l" t="t" r="r" b="b"/>
            <a:pathLst>
              <a:path w="180975" h="6858000">
                <a:moveTo>
                  <a:pt x="180975" y="0"/>
                </a:moveTo>
                <a:lnTo>
                  <a:pt x="0" y="0"/>
                </a:lnTo>
                <a:lnTo>
                  <a:pt x="0" y="6858000"/>
                </a:lnTo>
                <a:lnTo>
                  <a:pt x="180975" y="6858000"/>
                </a:lnTo>
                <a:lnTo>
                  <a:pt x="180975" y="0"/>
                </a:lnTo>
                <a:close/>
              </a:path>
            </a:pathLst>
          </a:custGeom>
          <a:solidFill>
            <a:srgbClr val="766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4324350"/>
            <a:ext cx="1741170" cy="781050"/>
          </a:xfrm>
          <a:custGeom>
            <a:avLst/>
            <a:gdLst/>
            <a:ahLst/>
            <a:cxnLst/>
            <a:rect l="l" t="t" r="r" b="b"/>
            <a:pathLst>
              <a:path w="1741170" h="781050">
                <a:moveTo>
                  <a:pt x="1344803" y="0"/>
                </a:moveTo>
                <a:lnTo>
                  <a:pt x="0" y="0"/>
                </a:lnTo>
                <a:lnTo>
                  <a:pt x="0" y="781050"/>
                </a:lnTo>
                <a:lnTo>
                  <a:pt x="1344803" y="781050"/>
                </a:lnTo>
                <a:lnTo>
                  <a:pt x="1354474" y="780242"/>
                </a:lnTo>
                <a:lnTo>
                  <a:pt x="1362360" y="778113"/>
                </a:lnTo>
                <a:lnTo>
                  <a:pt x="1368484" y="775102"/>
                </a:lnTo>
                <a:lnTo>
                  <a:pt x="1372870" y="771651"/>
                </a:lnTo>
                <a:lnTo>
                  <a:pt x="1372870" y="766952"/>
                </a:lnTo>
                <a:lnTo>
                  <a:pt x="1377569" y="766952"/>
                </a:lnTo>
                <a:lnTo>
                  <a:pt x="1733677" y="409320"/>
                </a:lnTo>
                <a:lnTo>
                  <a:pt x="1738963" y="400730"/>
                </a:lnTo>
                <a:lnTo>
                  <a:pt x="1740725" y="389937"/>
                </a:lnTo>
                <a:lnTo>
                  <a:pt x="1738963" y="378263"/>
                </a:lnTo>
                <a:lnTo>
                  <a:pt x="1733677" y="367030"/>
                </a:lnTo>
                <a:lnTo>
                  <a:pt x="1377569" y="14097"/>
                </a:lnTo>
                <a:lnTo>
                  <a:pt x="1377569" y="9398"/>
                </a:lnTo>
                <a:lnTo>
                  <a:pt x="1372870" y="9398"/>
                </a:lnTo>
                <a:lnTo>
                  <a:pt x="1368484" y="5947"/>
                </a:lnTo>
                <a:lnTo>
                  <a:pt x="1362360" y="2936"/>
                </a:lnTo>
                <a:lnTo>
                  <a:pt x="1354474" y="807"/>
                </a:lnTo>
                <a:lnTo>
                  <a:pt x="1344803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02/04/2021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8000">
              <a:srgbClr val="FFEFD1"/>
            </a:gs>
            <a:gs pos="48000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2847975" cy="68580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180975" cy="6858000"/>
          </a:xfrm>
          <a:custGeom>
            <a:avLst/>
            <a:gdLst/>
            <a:ahLst/>
            <a:cxnLst/>
            <a:rect l="l" t="t" r="r" b="b"/>
            <a:pathLst>
              <a:path w="180975" h="6858000">
                <a:moveTo>
                  <a:pt x="180975" y="0"/>
                </a:moveTo>
                <a:lnTo>
                  <a:pt x="0" y="0"/>
                </a:lnTo>
                <a:lnTo>
                  <a:pt x="0" y="6858000"/>
                </a:lnTo>
                <a:lnTo>
                  <a:pt x="180975" y="6858000"/>
                </a:lnTo>
                <a:lnTo>
                  <a:pt x="180975" y="0"/>
                </a:lnTo>
                <a:close/>
              </a:path>
            </a:pathLst>
          </a:custGeom>
          <a:solidFill>
            <a:srgbClr val="766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35805" y="4268470"/>
            <a:ext cx="3120390" cy="11245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200" b="1" i="0">
                <a:solidFill>
                  <a:srgbClr val="FF0000"/>
                </a:solidFill>
                <a:latin typeface="FreeSans"/>
                <a:cs typeface="Free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34440" y="1539493"/>
            <a:ext cx="10723118" cy="44837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FF0000"/>
                </a:solidFill>
                <a:latin typeface="FreeSans"/>
                <a:cs typeface="FreeSan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02/04/2021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digole007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r.m.wikipedia.org/wiki/%E0%A4%AE%E0%A4%82%E0%A4%97%E0%A4%B3%E0%A4%B5%E0%A5%87%E0%A4%A2%E0%A4%BE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r.m.wikipedia.org/wiki/%E0%A4%AE%E0%A4%B0%E0%A4%BE%E0%A4%A0%E0%A5%80_%E0%A4%AD%E0%A4%BE%E0%A4%B7%E0%A4%BE" TargetMode="External"/><Relationship Id="rId2" Type="http://schemas.openxmlformats.org/officeDocument/2006/relationships/hyperlink" Target="https://mr.m.wikipedia.org/wiki/%E0%A4%B5%E0%A4%BE%E0%A4%B0%E0%A4%95%E0%A4%B0%E0%A5%80_%E0%A4%B8%E0%A4%82%E0%A4%AA%E0%A5%8D%E0%A4%B0%E0%A4%A6%E0%A4%BE%E0%A4%AF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mr.m.wikipedia.org/wiki/%E0%A4%85%E0%A4%AD%E0%A4%82%E0%A4%97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41066" y="442912"/>
            <a:ext cx="5818505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  <a:tabLst>
                <a:tab pos="1033780" algn="l"/>
                <a:tab pos="2703830" algn="l"/>
                <a:tab pos="3590290" algn="l"/>
                <a:tab pos="4723765" algn="l"/>
                <a:tab pos="5601335" algn="l"/>
              </a:tabLst>
            </a:pPr>
            <a:r>
              <a:rPr sz="3600" spc="85" dirty="0"/>
              <a:t>नको	</a:t>
            </a:r>
            <a:r>
              <a:rPr sz="3600" spc="60" dirty="0"/>
              <a:t>देवराया</a:t>
            </a:r>
            <a:r>
              <a:rPr sz="3600" b="1" spc="60" dirty="0">
                <a:latin typeface="Noto Sans Devanagari"/>
                <a:cs typeface="Noto Sans Devanagari"/>
              </a:rPr>
              <a:t>,	</a:t>
            </a:r>
            <a:r>
              <a:rPr sz="3600" spc="-265" dirty="0"/>
              <a:t>अंत	</a:t>
            </a:r>
            <a:r>
              <a:rPr sz="3600" spc="200" dirty="0"/>
              <a:t>आता	</a:t>
            </a:r>
            <a:r>
              <a:rPr sz="3600" spc="55" dirty="0" err="1" smtClean="0"/>
              <a:t>पा</a:t>
            </a:r>
            <a:r>
              <a:rPr lang="mr-IN" sz="3600" spc="55" dirty="0"/>
              <a:t>हू</a:t>
            </a:r>
            <a:r>
              <a:rPr sz="5400" spc="82" baseline="-10802" dirty="0"/>
              <a:t>	</a:t>
            </a:r>
            <a:r>
              <a:rPr sz="3600" spc="-925" dirty="0"/>
              <a:t>।</a:t>
            </a:r>
            <a:endParaRPr sz="3600" dirty="0">
              <a:latin typeface="Noto Sans Devanagari"/>
              <a:cs typeface="Noto Sans Devanaga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734440" y="1539493"/>
            <a:ext cx="10723118" cy="4478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24120">
              <a:lnSpc>
                <a:spcPct val="100000"/>
              </a:lnSpc>
              <a:spcBef>
                <a:spcPts val="105"/>
              </a:spcBef>
            </a:pPr>
            <a:r>
              <a:rPr spc="100" dirty="0"/>
              <a:t>संत</a:t>
            </a:r>
            <a:r>
              <a:rPr spc="45" dirty="0"/>
              <a:t> </a:t>
            </a:r>
            <a:r>
              <a:rPr spc="-150" dirty="0"/>
              <a:t>कान्होपात्रा</a:t>
            </a:r>
          </a:p>
          <a:p>
            <a:pPr marL="7294880">
              <a:lnSpc>
                <a:spcPts val="3835"/>
              </a:lnSpc>
            </a:pPr>
            <a:r>
              <a:rPr sz="3200" spc="-254" dirty="0" err="1" smtClean="0">
                <a:solidFill>
                  <a:srgbClr val="6F2F9F"/>
                </a:solidFill>
              </a:rPr>
              <a:t>प्रा</a:t>
            </a:r>
            <a:r>
              <a:rPr sz="3200" b="1" spc="-254" dirty="0">
                <a:solidFill>
                  <a:srgbClr val="6F2F9F"/>
                </a:solidFill>
                <a:latin typeface="Gothic Uralic"/>
                <a:cs typeface="Gothic Uralic"/>
              </a:rPr>
              <a:t>. </a:t>
            </a:r>
            <a:r>
              <a:rPr sz="3200" spc="-100" dirty="0">
                <a:solidFill>
                  <a:srgbClr val="6F2F9F"/>
                </a:solidFill>
              </a:rPr>
              <a:t>डॉ</a:t>
            </a:r>
            <a:r>
              <a:rPr sz="3200" b="1" spc="-100" dirty="0">
                <a:solidFill>
                  <a:srgbClr val="6F2F9F"/>
                </a:solidFill>
                <a:latin typeface="Gothic Uralic"/>
                <a:cs typeface="Gothic Uralic"/>
              </a:rPr>
              <a:t>. </a:t>
            </a:r>
            <a:r>
              <a:rPr lang="mr-IN" sz="3200" b="1" spc="-100" dirty="0" smtClean="0">
                <a:solidFill>
                  <a:srgbClr val="6F2F9F"/>
                </a:solidFill>
                <a:latin typeface="Gothic Uralic"/>
                <a:cs typeface="Gothic Uralic"/>
              </a:rPr>
              <a:t>बालाजी व्ही. डीगोळे</a:t>
            </a:r>
          </a:p>
          <a:p>
            <a:pPr marL="7294880">
              <a:lnSpc>
                <a:spcPts val="3835"/>
              </a:lnSpc>
            </a:pPr>
            <a:r>
              <a:rPr sz="3200" spc="130" dirty="0" err="1" smtClean="0">
                <a:solidFill>
                  <a:srgbClr val="6F2F9F"/>
                </a:solidFill>
              </a:rPr>
              <a:t>मराठी</a:t>
            </a:r>
            <a:r>
              <a:rPr sz="3200" spc="-55" dirty="0" smtClean="0">
                <a:solidFill>
                  <a:srgbClr val="6F2F9F"/>
                </a:solidFill>
              </a:rPr>
              <a:t> </a:t>
            </a:r>
            <a:r>
              <a:rPr lang="mr-IN" sz="3200" spc="-55" dirty="0" smtClean="0">
                <a:solidFill>
                  <a:srgbClr val="6F2F9F"/>
                </a:solidFill>
              </a:rPr>
              <a:t>वी</a:t>
            </a:r>
            <a:r>
              <a:rPr sz="3200" spc="45" dirty="0" err="1" smtClean="0">
                <a:solidFill>
                  <a:srgbClr val="6F2F9F"/>
                </a:solidFill>
              </a:rPr>
              <a:t>भाग</a:t>
            </a:r>
            <a:r>
              <a:rPr lang="mr-IN" sz="3200" spc="45" dirty="0" smtClean="0">
                <a:solidFill>
                  <a:srgbClr val="6F2F9F"/>
                </a:solidFill>
              </a:rPr>
              <a:t> प्रमुख</a:t>
            </a:r>
            <a:r>
              <a:rPr sz="3200" b="1" spc="45" dirty="0" smtClean="0">
                <a:solidFill>
                  <a:srgbClr val="6F2F9F"/>
                </a:solidFill>
                <a:latin typeface="Gothic Uralic"/>
                <a:cs typeface="Gothic Uralic"/>
              </a:rPr>
              <a:t>,  </a:t>
            </a:r>
            <a:r>
              <a:rPr lang="mr-IN" sz="3200" b="1" spc="45" smtClean="0">
                <a:solidFill>
                  <a:srgbClr val="6F2F9F"/>
                </a:solidFill>
                <a:latin typeface="Gothic Uralic"/>
                <a:cs typeface="Gothic Uralic"/>
              </a:rPr>
              <a:t>शिवजागृती </a:t>
            </a:r>
            <a:r>
              <a:rPr lang="mr-IN" sz="3200" b="1" spc="45" dirty="0" smtClean="0">
                <a:solidFill>
                  <a:srgbClr val="6F2F9F"/>
                </a:solidFill>
                <a:latin typeface="Gothic Uralic"/>
                <a:cs typeface="Gothic Uralic"/>
              </a:rPr>
              <a:t>महाविद्यालय </a:t>
            </a:r>
            <a:r>
              <a:rPr sz="3200" b="1" spc="70" dirty="0" smtClean="0">
                <a:solidFill>
                  <a:srgbClr val="6F2F9F"/>
                </a:solidFill>
                <a:latin typeface="Gothic Uralic"/>
                <a:cs typeface="Gothic Uralic"/>
              </a:rPr>
              <a:t>,</a:t>
            </a:r>
            <a:r>
              <a:rPr sz="3200" b="1" spc="-85" dirty="0" smtClean="0">
                <a:solidFill>
                  <a:srgbClr val="6F2F9F"/>
                </a:solidFill>
                <a:latin typeface="Gothic Uralic"/>
                <a:cs typeface="Gothic Uralic"/>
              </a:rPr>
              <a:t> </a:t>
            </a:r>
            <a:r>
              <a:rPr lang="mr-IN" sz="3200" b="1" spc="-85" dirty="0" smtClean="0">
                <a:solidFill>
                  <a:srgbClr val="6F2F9F"/>
                </a:solidFill>
                <a:latin typeface="Gothic Uralic"/>
                <a:cs typeface="Gothic Uralic"/>
              </a:rPr>
              <a:t>नळेगाव</a:t>
            </a:r>
            <a:endParaRPr sz="3200" dirty="0">
              <a:latin typeface="Gothic Uralic"/>
              <a:cs typeface="Gothic Uralic"/>
            </a:endParaRPr>
          </a:p>
          <a:p>
            <a:pPr marL="5083810">
              <a:lnSpc>
                <a:spcPts val="3725"/>
              </a:lnSpc>
              <a:spcBef>
                <a:spcPts val="290"/>
              </a:spcBef>
            </a:pPr>
            <a:r>
              <a:rPr lang="mr-IN" sz="3200" b="0" spc="5" dirty="0" smtClean="0">
                <a:solidFill>
                  <a:srgbClr val="F39E86"/>
                </a:solidFill>
                <a:latin typeface="Gothic Uralic"/>
                <a:cs typeface="Gothic Uralic"/>
                <a:hlinkClick r:id="rId2"/>
              </a:rPr>
              <a:t>bdigole</a:t>
            </a:r>
            <a:r>
              <a:rPr lang="mr-IN" sz="3200" b="0" spc="5" dirty="0">
                <a:solidFill>
                  <a:srgbClr val="F39E86"/>
                </a:solidFill>
                <a:latin typeface="Gothic Uralic"/>
                <a:cs typeface="Gothic Uralic"/>
                <a:hlinkClick r:id="rId2"/>
              </a:rPr>
              <a:t>007</a:t>
            </a:r>
            <a:r>
              <a:rPr sz="3200" b="0" spc="5" dirty="0" smtClean="0">
                <a:solidFill>
                  <a:srgbClr val="F39E86"/>
                </a:solidFill>
                <a:latin typeface="Gothic Uralic"/>
                <a:cs typeface="Gothic Uralic"/>
                <a:hlinkClick r:id="rId2"/>
              </a:rPr>
              <a:t>@</a:t>
            </a:r>
            <a:r>
              <a:rPr sz="3200" b="0" spc="5" dirty="0" err="1" smtClean="0">
                <a:solidFill>
                  <a:srgbClr val="F39E86"/>
                </a:solidFill>
                <a:latin typeface="Gothic Uralic"/>
                <a:cs typeface="Gothic Uralic"/>
                <a:hlinkClick r:id="rId2"/>
              </a:rPr>
              <a:t>gmail.Com</a:t>
            </a:r>
            <a:endParaRPr lang="mr-IN" sz="3200" dirty="0">
              <a:latin typeface="Gothic Uralic"/>
              <a:cs typeface="Gothic Uralic"/>
            </a:endParaRPr>
          </a:p>
          <a:p>
            <a:pPr marL="5083810">
              <a:lnSpc>
                <a:spcPts val="3725"/>
              </a:lnSpc>
              <a:spcBef>
                <a:spcPts val="290"/>
              </a:spcBef>
            </a:pPr>
            <a:r>
              <a:rPr sz="3200" b="0" spc="35" dirty="0" err="1" smtClean="0">
                <a:solidFill>
                  <a:srgbClr val="F39E86"/>
                </a:solidFill>
                <a:latin typeface="Kalimati"/>
                <a:cs typeface="Kalimati"/>
              </a:rPr>
              <a:t>मो</a:t>
            </a:r>
            <a:r>
              <a:rPr sz="3200" b="0" spc="35" dirty="0" err="1" smtClean="0">
                <a:solidFill>
                  <a:srgbClr val="F39E86"/>
                </a:solidFill>
                <a:latin typeface="Gothic Uralic"/>
                <a:cs typeface="Gothic Uralic"/>
              </a:rPr>
              <a:t>.</a:t>
            </a:r>
            <a:r>
              <a:rPr sz="3200" b="0" spc="35" dirty="0" err="1" smtClean="0">
                <a:solidFill>
                  <a:srgbClr val="F39E86"/>
                </a:solidFill>
                <a:latin typeface="Kalimati"/>
                <a:cs typeface="Kalimati"/>
              </a:rPr>
              <a:t>नं</a:t>
            </a:r>
            <a:r>
              <a:rPr sz="3200" b="0" spc="35" dirty="0" smtClean="0">
                <a:solidFill>
                  <a:srgbClr val="F39E86"/>
                </a:solidFill>
                <a:latin typeface="Gothic Uralic"/>
                <a:cs typeface="Gothic Uralic"/>
              </a:rPr>
              <a:t>.</a:t>
            </a:r>
            <a:r>
              <a:rPr lang="mr-IN" sz="3200" b="0" spc="35" dirty="0" smtClean="0">
                <a:solidFill>
                  <a:srgbClr val="F39E86"/>
                </a:solidFill>
                <a:latin typeface="Gothic Uralic"/>
                <a:cs typeface="Gothic Uralic"/>
              </a:rPr>
              <a:t>8698554403</a:t>
            </a:r>
            <a:endParaRPr sz="3200" dirty="0">
              <a:latin typeface="Gothic Uralic"/>
              <a:cs typeface="Gothic Urali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277355" y="3016757"/>
            <a:ext cx="4150360" cy="1726564"/>
            <a:chOff x="6277355" y="3016757"/>
            <a:chExt cx="4150360" cy="1726564"/>
          </a:xfrm>
        </p:grpSpPr>
        <p:sp>
          <p:nvSpPr>
            <p:cNvPr id="3" name="object 3"/>
            <p:cNvSpPr/>
            <p:nvPr/>
          </p:nvSpPr>
          <p:spPr>
            <a:xfrm>
              <a:off x="6277355" y="3016757"/>
              <a:ext cx="4150360" cy="1726564"/>
            </a:xfrm>
            <a:custGeom>
              <a:avLst/>
              <a:gdLst/>
              <a:ahLst/>
              <a:cxnLst/>
              <a:rect l="l" t="t" r="r" b="b"/>
              <a:pathLst>
                <a:path w="4150359" h="1726564">
                  <a:moveTo>
                    <a:pt x="4150232" y="0"/>
                  </a:moveTo>
                  <a:lnTo>
                    <a:pt x="0" y="0"/>
                  </a:lnTo>
                  <a:lnTo>
                    <a:pt x="0" y="1726438"/>
                  </a:lnTo>
                  <a:lnTo>
                    <a:pt x="4150232" y="1726438"/>
                  </a:lnTo>
                  <a:lnTo>
                    <a:pt x="4150232" y="0"/>
                  </a:lnTo>
                  <a:close/>
                </a:path>
              </a:pathLst>
            </a:custGeom>
            <a:solidFill>
              <a:srgbClr val="C3DE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372605" y="4026407"/>
              <a:ext cx="1114425" cy="28575"/>
            </a:xfrm>
            <a:custGeom>
              <a:avLst/>
              <a:gdLst/>
              <a:ahLst/>
              <a:cxnLst/>
              <a:rect l="l" t="t" r="r" b="b"/>
              <a:pathLst>
                <a:path w="1114425" h="28575">
                  <a:moveTo>
                    <a:pt x="1114425" y="0"/>
                  </a:moveTo>
                  <a:lnTo>
                    <a:pt x="0" y="0"/>
                  </a:lnTo>
                  <a:lnTo>
                    <a:pt x="0" y="28575"/>
                  </a:lnTo>
                  <a:lnTo>
                    <a:pt x="1114425" y="28575"/>
                  </a:lnTo>
                  <a:lnTo>
                    <a:pt x="1114425" y="0"/>
                  </a:lnTo>
                  <a:close/>
                </a:path>
              </a:pathLst>
            </a:custGeom>
            <a:solidFill>
              <a:srgbClr val="FA49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301551"/>
              </p:ext>
            </p:extLst>
          </p:nvPr>
        </p:nvGraphicFramePr>
        <p:xfrm>
          <a:off x="2120773" y="1283969"/>
          <a:ext cx="8300720" cy="34528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50360"/>
                <a:gridCol w="4150360"/>
              </a:tblGrid>
              <a:tr h="1726438"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3200" b="1" spc="120" dirty="0">
                          <a:solidFill>
                            <a:srgbClr val="C00000"/>
                          </a:solidFill>
                          <a:latin typeface="FreeSans"/>
                          <a:cs typeface="FreeSans"/>
                        </a:rPr>
                        <a:t>जन्म</a:t>
                      </a:r>
                      <a:endParaRPr sz="3200" dirty="0">
                        <a:latin typeface="FreeSans"/>
                        <a:cs typeface="FreeSans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3DED2"/>
                    </a:solidFill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420"/>
                        </a:spcBef>
                        <a:tabLst>
                          <a:tab pos="1339215" algn="l"/>
                          <a:tab pos="1967864" algn="l"/>
                          <a:tab pos="2415540" algn="l"/>
                        </a:tabLst>
                      </a:pPr>
                      <a:r>
                        <a:rPr sz="3200" b="1" spc="70" dirty="0">
                          <a:solidFill>
                            <a:srgbClr val="C00000"/>
                          </a:solidFill>
                          <a:latin typeface="FreeSans"/>
                          <a:cs typeface="FreeSans"/>
                        </a:rPr>
                        <a:t>इ</a:t>
                      </a:r>
                      <a:r>
                        <a:rPr sz="3200" b="1" spc="70" dirty="0">
                          <a:solidFill>
                            <a:srgbClr val="C00000"/>
                          </a:solidFill>
                          <a:latin typeface="Noto Sans Devanagari"/>
                          <a:cs typeface="Noto Sans Devanagari"/>
                        </a:rPr>
                        <a:t>.</a:t>
                      </a:r>
                      <a:r>
                        <a:rPr sz="3200" b="1" spc="70" dirty="0">
                          <a:solidFill>
                            <a:srgbClr val="C00000"/>
                          </a:solidFill>
                          <a:latin typeface="FreeSans"/>
                          <a:cs typeface="FreeSans"/>
                        </a:rPr>
                        <a:t>स</a:t>
                      </a:r>
                      <a:r>
                        <a:rPr sz="3200" b="1" spc="70" dirty="0">
                          <a:solidFill>
                            <a:srgbClr val="C00000"/>
                          </a:solidFill>
                          <a:latin typeface="Noto Sans Devanagari"/>
                          <a:cs typeface="Noto Sans Devanagari"/>
                        </a:rPr>
                        <a:t>.</a:t>
                      </a:r>
                      <a:r>
                        <a:rPr sz="3200" b="1" spc="70" dirty="0">
                          <a:solidFill>
                            <a:srgbClr val="C00000"/>
                          </a:solidFill>
                          <a:latin typeface="FreeSans"/>
                          <a:cs typeface="FreeSans"/>
                        </a:rPr>
                        <a:t>चे	</a:t>
                      </a:r>
                      <a:r>
                        <a:rPr sz="3200" b="1" spc="-180" dirty="0">
                          <a:solidFill>
                            <a:srgbClr val="C00000"/>
                          </a:solidFill>
                          <a:latin typeface="FreeSans"/>
                          <a:cs typeface="FreeSans"/>
                        </a:rPr>
                        <a:t>१५	</a:t>
                      </a:r>
                      <a:r>
                        <a:rPr sz="3200" b="1" spc="120" dirty="0">
                          <a:solidFill>
                            <a:srgbClr val="C00000"/>
                          </a:solidFill>
                          <a:latin typeface="FreeSans"/>
                          <a:cs typeface="FreeSans"/>
                        </a:rPr>
                        <a:t>वे	शतक</a:t>
                      </a:r>
                      <a:endParaRPr sz="3200" dirty="0">
                        <a:latin typeface="FreeSans"/>
                        <a:cs typeface="FreeSans"/>
                      </a:endParaRPr>
                    </a:p>
                    <a:p>
                      <a:pPr marL="9525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3200" u="heavy" spc="-770" dirty="0">
                          <a:solidFill>
                            <a:srgbClr val="FA4917"/>
                          </a:solidFill>
                          <a:uFill>
                            <a:solidFill>
                              <a:srgbClr val="FA4917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u="heavy" spc="190" dirty="0">
                          <a:solidFill>
                            <a:srgbClr val="FA4917"/>
                          </a:solidFill>
                          <a:uFill>
                            <a:solidFill>
                              <a:srgbClr val="FA4917"/>
                            </a:solidFill>
                          </a:uFill>
                          <a:latin typeface="FreeSans"/>
                          <a:cs typeface="FreeSans"/>
                          <a:hlinkClick r:id="rId2"/>
                        </a:rPr>
                        <a:t>मगळवेढा</a:t>
                      </a:r>
                      <a:r>
                        <a:rPr sz="3200" b="1" spc="19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,</a:t>
                      </a:r>
                      <a:r>
                        <a:rPr sz="3200" b="1" u="heavy" spc="-85" dirty="0">
                          <a:solidFill>
                            <a:srgbClr val="FA4917"/>
                          </a:solidFill>
                          <a:uFill>
                            <a:solidFill>
                              <a:srgbClr val="FA4917"/>
                            </a:solidFill>
                          </a:uFill>
                          <a:latin typeface="Gothic Uralic"/>
                          <a:cs typeface="Gothic Uralic"/>
                        </a:rPr>
                        <a:t> </a:t>
                      </a:r>
                      <a:r>
                        <a:rPr sz="3200" b="1" u="heavy" spc="80" dirty="0" err="1" smtClean="0">
                          <a:solidFill>
                            <a:srgbClr val="FA4917"/>
                          </a:solidFill>
                          <a:uFill>
                            <a:solidFill>
                              <a:srgbClr val="FA4917"/>
                            </a:solidFill>
                          </a:uFill>
                          <a:latin typeface="FreeSans"/>
                          <a:cs typeface="FreeSans"/>
                        </a:rPr>
                        <a:t>महारा</a:t>
                      </a:r>
                      <a:r>
                        <a:rPr lang="mr-IN" sz="3200" b="1" u="heavy" spc="80" dirty="0" smtClean="0">
                          <a:solidFill>
                            <a:srgbClr val="FA4917"/>
                          </a:solidFill>
                          <a:uFill>
                            <a:solidFill>
                              <a:srgbClr val="FA4917"/>
                            </a:solidFill>
                          </a:uFill>
                          <a:latin typeface="FreeSans"/>
                          <a:cs typeface="FreeSans"/>
                        </a:rPr>
                        <a:t>ष्ट्र</a:t>
                      </a:r>
                      <a:endParaRPr sz="3200" dirty="0">
                        <a:latin typeface="FreeSans"/>
                        <a:cs typeface="FreeSans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3DED2"/>
                    </a:solidFill>
                  </a:tcPr>
                </a:tc>
              </a:tr>
              <a:tr h="1726437"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lang="mr-IN" sz="3200" b="1" spc="55" dirty="0" smtClean="0">
                          <a:solidFill>
                            <a:srgbClr val="C00000"/>
                          </a:solidFill>
                          <a:latin typeface="FreeSans"/>
                          <a:cs typeface="FreeSans"/>
                        </a:rPr>
                        <a:t>निर्वाण</a:t>
                      </a:r>
                      <a:endParaRPr sz="3200" dirty="0">
                        <a:latin typeface="FreeSans"/>
                        <a:cs typeface="FreeSans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3DED2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3200" b="1" spc="30" dirty="0" err="1" smtClean="0">
                          <a:latin typeface="FreeSans"/>
                          <a:cs typeface="FreeSans"/>
                        </a:rPr>
                        <a:t>इ</a:t>
                      </a:r>
                      <a:r>
                        <a:rPr sz="3200" b="1" spc="-30" dirty="0" err="1" smtClean="0">
                          <a:latin typeface="Noto Sans Devanagari"/>
                          <a:cs typeface="Noto Sans Devanagari"/>
                        </a:rPr>
                        <a:t>.</a:t>
                      </a:r>
                      <a:r>
                        <a:rPr sz="3200" b="1" spc="-35" dirty="0" err="1" smtClean="0">
                          <a:latin typeface="FreeSans"/>
                          <a:cs typeface="FreeSans"/>
                        </a:rPr>
                        <a:t>स</a:t>
                      </a:r>
                      <a:r>
                        <a:rPr sz="3200" b="1" spc="-30" dirty="0" err="1" smtClean="0">
                          <a:latin typeface="Noto Sans Devanagari"/>
                          <a:cs typeface="Noto Sans Devanagari"/>
                        </a:rPr>
                        <a:t>.</a:t>
                      </a:r>
                      <a:r>
                        <a:rPr sz="3200" b="1" spc="45" dirty="0" err="1" smtClean="0">
                          <a:latin typeface="FreeSans"/>
                          <a:cs typeface="FreeSans"/>
                        </a:rPr>
                        <a:t>च</a:t>
                      </a:r>
                      <a:r>
                        <a:rPr sz="3200" b="1" dirty="0" err="1" smtClean="0">
                          <a:latin typeface="FreeSans"/>
                          <a:cs typeface="FreeSans"/>
                        </a:rPr>
                        <a:t>े</a:t>
                      </a:r>
                      <a:r>
                        <a:rPr lang="mr-IN" sz="3200" b="1" dirty="0" smtClean="0">
                          <a:latin typeface="FreeSans"/>
                          <a:cs typeface="FreeSans"/>
                        </a:rPr>
                        <a:t> </a:t>
                      </a:r>
                      <a:r>
                        <a:rPr sz="3200" b="1" spc="-35" dirty="0" smtClean="0">
                          <a:latin typeface="FreeSans"/>
                          <a:cs typeface="FreeSans"/>
                        </a:rPr>
                        <a:t>१</a:t>
                      </a:r>
                      <a:r>
                        <a:rPr sz="3200" b="1" dirty="0" smtClean="0">
                          <a:latin typeface="FreeSans"/>
                          <a:cs typeface="FreeSans"/>
                        </a:rPr>
                        <a:t>५</a:t>
                      </a:r>
                      <a:r>
                        <a:rPr sz="3200" b="1" dirty="0">
                          <a:latin typeface="FreeSans"/>
                          <a:cs typeface="FreeSans"/>
                        </a:rPr>
                        <a:t>	</a:t>
                      </a:r>
                      <a:r>
                        <a:rPr sz="3200" b="1" spc="10" dirty="0" err="1" smtClean="0">
                          <a:latin typeface="FreeSans"/>
                          <a:cs typeface="FreeSans"/>
                        </a:rPr>
                        <a:t>व</a:t>
                      </a:r>
                      <a:r>
                        <a:rPr sz="3200" b="1" dirty="0" err="1" smtClean="0">
                          <a:latin typeface="FreeSans"/>
                          <a:cs typeface="FreeSans"/>
                        </a:rPr>
                        <a:t>े</a:t>
                      </a:r>
                      <a:r>
                        <a:rPr lang="mr-IN" sz="3200" b="1" baseline="0" dirty="0" smtClean="0">
                          <a:latin typeface="FreeSans"/>
                          <a:cs typeface="FreeSans"/>
                        </a:rPr>
                        <a:t> </a:t>
                      </a:r>
                      <a:r>
                        <a:rPr sz="3200" b="1" spc="-30" dirty="0" err="1" smtClean="0">
                          <a:latin typeface="FreeSans"/>
                          <a:cs typeface="FreeSans"/>
                        </a:rPr>
                        <a:t>श</a:t>
                      </a:r>
                      <a:r>
                        <a:rPr sz="3200" b="1" spc="25" dirty="0" err="1" smtClean="0">
                          <a:latin typeface="FreeSans"/>
                          <a:cs typeface="FreeSans"/>
                        </a:rPr>
                        <a:t>त</a:t>
                      </a:r>
                      <a:r>
                        <a:rPr sz="3200" b="1" dirty="0" err="1" smtClean="0">
                          <a:latin typeface="FreeSans"/>
                          <a:cs typeface="FreeSans"/>
                        </a:rPr>
                        <a:t>क</a:t>
                      </a:r>
                      <a:r>
                        <a:rPr sz="3200" b="1" dirty="0" smtClean="0">
                          <a:latin typeface="FreeSans"/>
                          <a:cs typeface="FreeSans"/>
                        </a:rPr>
                        <a:t>  </a:t>
                      </a:r>
                      <a:r>
                        <a:rPr lang="mr-IN" sz="3200" b="1" dirty="0" smtClean="0">
                          <a:latin typeface="FreeSans"/>
                          <a:cs typeface="FreeSans"/>
                        </a:rPr>
                        <a:t> </a:t>
                      </a:r>
                      <a:r>
                        <a:rPr sz="3200" b="1" spc="-135" dirty="0" err="1" smtClean="0">
                          <a:solidFill>
                            <a:srgbClr val="FA4917"/>
                          </a:solidFill>
                          <a:latin typeface="FreeSans"/>
                          <a:cs typeface="FreeSans"/>
                        </a:rPr>
                        <a:t>पंढर</a:t>
                      </a:r>
                      <a:r>
                        <a:rPr lang="mr-IN" sz="3200" b="1" spc="-135" dirty="0" smtClean="0">
                          <a:solidFill>
                            <a:srgbClr val="FA4917"/>
                          </a:solidFill>
                          <a:latin typeface="FreeSans"/>
                          <a:cs typeface="FreeSans"/>
                        </a:rPr>
                        <a:t>पूर</a:t>
                      </a:r>
                      <a:r>
                        <a:rPr sz="3200" b="1" spc="5" dirty="0" smtClean="0">
                          <a:latin typeface="Gothic Uralic"/>
                          <a:cs typeface="Gothic Uralic"/>
                        </a:rPr>
                        <a:t>,</a:t>
                      </a:r>
                      <a:r>
                        <a:rPr lang="mr-IN" sz="3200" b="1" spc="5" dirty="0" smtClean="0">
                          <a:latin typeface="Gothic Uralic"/>
                          <a:cs typeface="Gothic Uralic"/>
                        </a:rPr>
                        <a:t> </a:t>
                      </a:r>
                      <a:r>
                        <a:rPr sz="3200" b="1" u="heavy" spc="-90" dirty="0" smtClean="0">
                          <a:solidFill>
                            <a:srgbClr val="FA4917"/>
                          </a:solidFill>
                          <a:uFill>
                            <a:solidFill>
                              <a:srgbClr val="FA4917"/>
                            </a:solidFill>
                          </a:uFill>
                          <a:latin typeface="Gothic Uralic"/>
                          <a:cs typeface="Gothic Uralic"/>
                        </a:rPr>
                        <a:t> </a:t>
                      </a:r>
                      <a:r>
                        <a:rPr lang="mr-IN" sz="3200" b="1" u="heavy" spc="80" dirty="0" smtClean="0">
                          <a:solidFill>
                            <a:srgbClr val="FA4917"/>
                          </a:solidFill>
                          <a:uFill>
                            <a:solidFill>
                              <a:srgbClr val="FA4917"/>
                            </a:solidFill>
                          </a:uFill>
                          <a:latin typeface="FreeSans"/>
                          <a:cs typeface="FreeSans"/>
                        </a:rPr>
                        <a:t>महाराष्ट्र </a:t>
                      </a:r>
                      <a:endParaRPr lang="mr-IN" sz="3200" dirty="0">
                        <a:latin typeface="FreeSans"/>
                        <a:cs typeface="FreeSans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45103"/>
              </p:ext>
            </p:extLst>
          </p:nvPr>
        </p:nvGraphicFramePr>
        <p:xfrm>
          <a:off x="3599941" y="1274825"/>
          <a:ext cx="4950460" cy="39481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75230"/>
                <a:gridCol w="2475230"/>
              </a:tblGrid>
              <a:tr h="1243329"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600" b="1" spc="-170" dirty="0">
                          <a:solidFill>
                            <a:srgbClr val="FF0000"/>
                          </a:solidFill>
                          <a:latin typeface="FreeSans"/>
                          <a:cs typeface="FreeSans"/>
                        </a:rPr>
                        <a:t>संप्रदाय</a:t>
                      </a:r>
                      <a:endParaRPr sz="2600" dirty="0">
                        <a:latin typeface="FreeSans"/>
                        <a:cs typeface="FreeSans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3DED2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65"/>
                        </a:spcBef>
                        <a:tabLst>
                          <a:tab pos="1177290" algn="l"/>
                        </a:tabLst>
                      </a:pPr>
                      <a:r>
                        <a:rPr sz="2600" u="heavy" spc="-620" dirty="0">
                          <a:solidFill>
                            <a:srgbClr val="FA4917"/>
                          </a:solidFill>
                          <a:uFill>
                            <a:solidFill>
                              <a:srgbClr val="FA4917"/>
                            </a:solidFill>
                          </a:uFill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sz="2600" b="1" u="heavy" spc="10" dirty="0">
                          <a:solidFill>
                            <a:srgbClr val="FA4917"/>
                          </a:solidFill>
                          <a:uFill>
                            <a:solidFill>
                              <a:srgbClr val="FA4917"/>
                            </a:solidFill>
                          </a:uFill>
                          <a:latin typeface="FreeSans"/>
                          <a:cs typeface="FreeSans"/>
                          <a:hlinkClick r:id="rId2"/>
                        </a:rPr>
                        <a:t>वारकरी	</a:t>
                      </a:r>
                      <a:r>
                        <a:rPr sz="2600" b="1" u="heavy" spc="-170" dirty="0">
                          <a:solidFill>
                            <a:srgbClr val="FA4917"/>
                          </a:solidFill>
                          <a:uFill>
                            <a:solidFill>
                              <a:srgbClr val="FA4917"/>
                            </a:solidFill>
                          </a:uFill>
                          <a:latin typeface="FreeSans"/>
                          <a:cs typeface="FreeSans"/>
                          <a:hlinkClick r:id="rId2"/>
                        </a:rPr>
                        <a:t>संप्रदाय</a:t>
                      </a:r>
                      <a:endParaRPr sz="2600">
                        <a:latin typeface="FreeSans"/>
                        <a:cs typeface="FreeSans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3DED2"/>
                    </a:solidFill>
                  </a:tcPr>
                </a:tc>
              </a:tr>
              <a:tr h="512318"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600" b="1" spc="135" dirty="0">
                          <a:solidFill>
                            <a:srgbClr val="FF0000"/>
                          </a:solidFill>
                          <a:latin typeface="FreeSans"/>
                          <a:cs typeface="FreeSans"/>
                        </a:rPr>
                        <a:t>भाषा</a:t>
                      </a:r>
                      <a:endParaRPr sz="2600">
                        <a:latin typeface="FreeSans"/>
                        <a:cs typeface="FreeSans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3DED2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600" u="heavy" spc="-620" dirty="0">
                          <a:solidFill>
                            <a:srgbClr val="FA4917"/>
                          </a:solidFill>
                          <a:uFill>
                            <a:solidFill>
                              <a:srgbClr val="FA4917"/>
                            </a:solidFill>
                          </a:uFill>
                          <a:latin typeface="Times New Roman"/>
                          <a:cs typeface="Times New Roman"/>
                          <a:hlinkClick r:id="rId3"/>
                        </a:rPr>
                        <a:t> </a:t>
                      </a:r>
                      <a:r>
                        <a:rPr sz="2600" u="heavy" spc="30" dirty="0">
                          <a:solidFill>
                            <a:srgbClr val="FA4917"/>
                          </a:solidFill>
                          <a:uFill>
                            <a:solidFill>
                              <a:srgbClr val="FA4917"/>
                            </a:solidFill>
                          </a:uFill>
                          <a:latin typeface="Kalimati"/>
                          <a:cs typeface="Kalimati"/>
                          <a:hlinkClick r:id="rId3"/>
                        </a:rPr>
                        <a:t>मराठी</a:t>
                      </a:r>
                      <a:endParaRPr sz="2600">
                        <a:latin typeface="Kalimati"/>
                        <a:cs typeface="Kalimat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3DED2"/>
                    </a:solidFill>
                  </a:tcPr>
                </a:tc>
              </a:tr>
              <a:tr h="949198"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600" b="1" spc="-25" dirty="0" err="1" smtClean="0">
                          <a:solidFill>
                            <a:srgbClr val="FF0000"/>
                          </a:solidFill>
                          <a:latin typeface="FreeSans"/>
                          <a:cs typeface="FreeSans"/>
                        </a:rPr>
                        <a:t>सा</a:t>
                      </a:r>
                      <a:r>
                        <a:rPr lang="mr-IN" sz="2600" b="1" spc="-25" dirty="0" smtClean="0">
                          <a:solidFill>
                            <a:srgbClr val="FF0000"/>
                          </a:solidFill>
                          <a:latin typeface="FreeSans"/>
                          <a:cs typeface="FreeSans"/>
                        </a:rPr>
                        <a:t>हि</a:t>
                      </a:r>
                      <a:r>
                        <a:rPr sz="2600" b="1" spc="-25" dirty="0" err="1" smtClean="0">
                          <a:solidFill>
                            <a:srgbClr val="FF0000"/>
                          </a:solidFill>
                          <a:latin typeface="FreeSans"/>
                          <a:cs typeface="FreeSans"/>
                        </a:rPr>
                        <a:t>त्यरचना</a:t>
                      </a:r>
                      <a:endParaRPr sz="2600" dirty="0">
                        <a:latin typeface="FreeSans"/>
                        <a:cs typeface="FreeSans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3DED2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600" u="heavy" spc="-620" dirty="0">
                          <a:solidFill>
                            <a:srgbClr val="FA4917"/>
                          </a:solidFill>
                          <a:uFill>
                            <a:solidFill>
                              <a:srgbClr val="FA4917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 </a:t>
                      </a:r>
                      <a:r>
                        <a:rPr sz="2600" u="heavy" spc="-85" dirty="0">
                          <a:solidFill>
                            <a:srgbClr val="FA4917"/>
                          </a:solidFill>
                          <a:uFill>
                            <a:solidFill>
                              <a:srgbClr val="FA4917"/>
                            </a:solidFill>
                          </a:uFill>
                          <a:latin typeface="Kalimati"/>
                          <a:cs typeface="Kalimati"/>
                          <a:hlinkClick r:id="rId4"/>
                        </a:rPr>
                        <a:t>अभंग</a:t>
                      </a:r>
                      <a:endParaRPr sz="2600">
                        <a:latin typeface="Kalimati"/>
                        <a:cs typeface="Kalimati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3DED2"/>
                    </a:solidFill>
                  </a:tcPr>
                </a:tc>
              </a:tr>
              <a:tr h="1243329"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1231900" algn="l"/>
                        </a:tabLst>
                      </a:pPr>
                      <a:r>
                        <a:rPr sz="2600" b="1" spc="-70" dirty="0">
                          <a:solidFill>
                            <a:srgbClr val="FF0000"/>
                          </a:solidFill>
                          <a:latin typeface="FreeSans"/>
                          <a:cs typeface="FreeSans"/>
                        </a:rPr>
                        <a:t>संबंधित	</a:t>
                      </a:r>
                      <a:r>
                        <a:rPr lang="mr-IN" sz="2600" b="1" spc="-70" dirty="0" smtClean="0">
                          <a:solidFill>
                            <a:srgbClr val="FF0000"/>
                          </a:solidFill>
                          <a:latin typeface="FreeSans"/>
                          <a:cs typeface="FreeSans"/>
                        </a:rPr>
                        <a:t>तीर्थक्षेत्रे</a:t>
                      </a:r>
                      <a:endParaRPr sz="2600" dirty="0">
                        <a:latin typeface="FreeSans"/>
                        <a:cs typeface="FreeSans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3DED2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600" spc="-175" dirty="0" err="1" smtClean="0">
                          <a:solidFill>
                            <a:srgbClr val="FA4917"/>
                          </a:solidFill>
                          <a:latin typeface="Kalimati"/>
                          <a:cs typeface="Kalimati"/>
                        </a:rPr>
                        <a:t>पंढर</a:t>
                      </a:r>
                      <a:r>
                        <a:rPr lang="mr-IN" sz="2600" spc="-175" dirty="0" smtClean="0">
                          <a:solidFill>
                            <a:srgbClr val="FA4917"/>
                          </a:solidFill>
                          <a:latin typeface="Kalimati"/>
                          <a:cs typeface="Kalimati"/>
                        </a:rPr>
                        <a:t>पूर</a:t>
                      </a:r>
                      <a:endParaRPr sz="3900" baseline="-5341" dirty="0">
                        <a:latin typeface="Kalimati"/>
                        <a:cs typeface="Kalimat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3DED2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6149847" y="4367148"/>
            <a:ext cx="895350" cy="19050"/>
          </a:xfrm>
          <a:custGeom>
            <a:avLst/>
            <a:gdLst/>
            <a:ahLst/>
            <a:cxnLst/>
            <a:rect l="l" t="t" r="r" b="b"/>
            <a:pathLst>
              <a:path w="895350" h="19050">
                <a:moveTo>
                  <a:pt x="895350" y="0"/>
                </a:moveTo>
                <a:lnTo>
                  <a:pt x="0" y="0"/>
                </a:lnTo>
                <a:lnTo>
                  <a:pt x="0" y="19050"/>
                </a:lnTo>
                <a:lnTo>
                  <a:pt x="895350" y="19050"/>
                </a:lnTo>
                <a:lnTo>
                  <a:pt x="895350" y="0"/>
                </a:lnTo>
                <a:close/>
              </a:path>
            </a:pathLst>
          </a:custGeom>
          <a:solidFill>
            <a:srgbClr val="FA4917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75766" y="1568577"/>
            <a:ext cx="5104130" cy="3059430"/>
          </a:xfrm>
          <a:custGeom>
            <a:avLst/>
            <a:gdLst/>
            <a:ahLst/>
            <a:cxnLst/>
            <a:rect l="l" t="t" r="r" b="b"/>
            <a:pathLst>
              <a:path w="5104130" h="3059429">
                <a:moveTo>
                  <a:pt x="5103749" y="0"/>
                </a:moveTo>
                <a:lnTo>
                  <a:pt x="0" y="0"/>
                </a:lnTo>
                <a:lnTo>
                  <a:pt x="0" y="3059049"/>
                </a:lnTo>
                <a:lnTo>
                  <a:pt x="5103749" y="3059049"/>
                </a:lnTo>
                <a:lnTo>
                  <a:pt x="5103749" y="0"/>
                </a:lnTo>
                <a:close/>
              </a:path>
            </a:pathLst>
          </a:custGeom>
          <a:solidFill>
            <a:srgbClr val="C3DED2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94785"/>
              </p:ext>
            </p:extLst>
          </p:nvPr>
        </p:nvGraphicFramePr>
        <p:xfrm>
          <a:off x="1069416" y="1562227"/>
          <a:ext cx="10206990" cy="30590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03495"/>
                <a:gridCol w="5103495"/>
              </a:tblGrid>
              <a:tr h="3059049"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395"/>
                        </a:spcBef>
                        <a:tabLst>
                          <a:tab pos="1353185" algn="l"/>
                        </a:tabLst>
                      </a:pPr>
                      <a:r>
                        <a:rPr lang="mr-IN" sz="3600" b="1" spc="-20" dirty="0" smtClean="0">
                          <a:solidFill>
                            <a:srgbClr val="FF0000"/>
                          </a:solidFill>
                          <a:latin typeface="FreeSans"/>
                          <a:cs typeface="FreeSans"/>
                        </a:rPr>
                        <a:t>विशेष माही</a:t>
                      </a:r>
                      <a:r>
                        <a:rPr sz="3600" b="1" spc="15" dirty="0" err="1" smtClean="0">
                          <a:solidFill>
                            <a:srgbClr val="FF0000"/>
                          </a:solidFill>
                          <a:latin typeface="FreeSans"/>
                          <a:cs typeface="FreeSans"/>
                        </a:rPr>
                        <a:t>ती</a:t>
                      </a:r>
                      <a:endParaRPr sz="3600" dirty="0">
                        <a:latin typeface="FreeSans"/>
                        <a:cs typeface="FreeSans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695" marR="357505">
                        <a:lnSpc>
                          <a:spcPct val="107400"/>
                        </a:lnSpc>
                        <a:spcBef>
                          <a:spcPts val="75"/>
                        </a:spcBef>
                        <a:tabLst>
                          <a:tab pos="967105" algn="l"/>
                          <a:tab pos="1443990" algn="l"/>
                          <a:tab pos="1520190" algn="l"/>
                          <a:tab pos="2035175" algn="l"/>
                          <a:tab pos="2338070" algn="l"/>
                          <a:tab pos="2931795" algn="l"/>
                          <a:tab pos="2985135" algn="l"/>
                          <a:tab pos="3303904" algn="l"/>
                          <a:tab pos="3588385" algn="l"/>
                          <a:tab pos="3938904" algn="l"/>
                          <a:tab pos="3971290" algn="l"/>
                        </a:tabLst>
                      </a:pPr>
                      <a:r>
                        <a:rPr sz="3600" b="1" spc="125" dirty="0" err="1" smtClean="0">
                          <a:solidFill>
                            <a:srgbClr val="6F2F9F"/>
                          </a:solidFill>
                          <a:latin typeface="FreeSans"/>
                          <a:cs typeface="FreeSans"/>
                        </a:rPr>
                        <a:t>मंगळवेढ्याच्या</a:t>
                      </a:r>
                      <a:r>
                        <a:rPr sz="3600" b="1" spc="125" dirty="0" smtClean="0">
                          <a:solidFill>
                            <a:srgbClr val="6F2F9F"/>
                          </a:solidFill>
                          <a:latin typeface="FreeSans"/>
                          <a:cs typeface="FreeSans"/>
                        </a:rPr>
                        <a:t>		</a:t>
                      </a:r>
                      <a:r>
                        <a:rPr sz="3600" b="1" spc="190" dirty="0" err="1" smtClean="0">
                          <a:solidFill>
                            <a:srgbClr val="6F2F9F"/>
                          </a:solidFill>
                          <a:latin typeface="FreeSans"/>
                          <a:cs typeface="FreeSans"/>
                        </a:rPr>
                        <a:t>शामा</a:t>
                      </a:r>
                      <a:r>
                        <a:rPr sz="3600" b="1" spc="190" dirty="0" smtClean="0">
                          <a:solidFill>
                            <a:srgbClr val="6F2F9F"/>
                          </a:solidFill>
                          <a:latin typeface="FreeSans"/>
                          <a:cs typeface="FreeSans"/>
                        </a:rPr>
                        <a:t>  </a:t>
                      </a:r>
                      <a:r>
                        <a:rPr sz="3600" b="1" spc="220" dirty="0" err="1" smtClean="0">
                          <a:solidFill>
                            <a:srgbClr val="6F2F9F"/>
                          </a:solidFill>
                          <a:latin typeface="FreeSans"/>
                          <a:cs typeface="FreeSans"/>
                        </a:rPr>
                        <a:t>नामक</a:t>
                      </a:r>
                      <a:r>
                        <a:rPr sz="3600" b="1" spc="220" dirty="0" smtClean="0">
                          <a:solidFill>
                            <a:srgbClr val="6F2F9F"/>
                          </a:solidFill>
                          <a:latin typeface="FreeSans"/>
                          <a:cs typeface="FreeSans"/>
                        </a:rPr>
                        <a:t>	</a:t>
                      </a:r>
                      <a:r>
                        <a:rPr sz="3600" b="1" spc="45" dirty="0" err="1" smtClean="0">
                          <a:solidFill>
                            <a:srgbClr val="6F2F9F"/>
                          </a:solidFill>
                          <a:latin typeface="FreeSans"/>
                          <a:cs typeface="FreeSans"/>
                        </a:rPr>
                        <a:t>गणिके</a:t>
                      </a:r>
                      <a:r>
                        <a:rPr sz="3600" b="1" spc="45" dirty="0" smtClean="0">
                          <a:solidFill>
                            <a:srgbClr val="6F2F9F"/>
                          </a:solidFill>
                          <a:latin typeface="FreeSans"/>
                          <a:cs typeface="FreeSans"/>
                        </a:rPr>
                        <a:t> </a:t>
                      </a:r>
                      <a:r>
                        <a:rPr sz="3600" b="1" spc="95" dirty="0" smtClean="0">
                          <a:solidFill>
                            <a:srgbClr val="6F2F9F"/>
                          </a:solidFill>
                          <a:latin typeface="FreeSans"/>
                          <a:cs typeface="FreeSans"/>
                        </a:rPr>
                        <a:t> </a:t>
                      </a:r>
                      <a:r>
                        <a:rPr sz="3600" b="1" spc="75" dirty="0" err="1" smtClean="0">
                          <a:solidFill>
                            <a:srgbClr val="6F2F9F"/>
                          </a:solidFill>
                          <a:latin typeface="FreeSans"/>
                          <a:cs typeface="FreeSans"/>
                        </a:rPr>
                        <a:t>ची</a:t>
                      </a:r>
                      <a:r>
                        <a:rPr sz="3600" b="1" spc="75" dirty="0" smtClean="0">
                          <a:solidFill>
                            <a:srgbClr val="6F2F9F"/>
                          </a:solidFill>
                          <a:latin typeface="FreeSans"/>
                          <a:cs typeface="FreeSans"/>
                        </a:rPr>
                        <a:t>	</a:t>
                      </a:r>
                      <a:r>
                        <a:rPr lang="mr-IN" sz="3600" b="1" spc="-635" dirty="0" smtClean="0">
                          <a:solidFill>
                            <a:srgbClr val="6F2F9F"/>
                          </a:solidFill>
                          <a:latin typeface="FreeSans"/>
                          <a:cs typeface="FreeSans"/>
                        </a:rPr>
                        <a:t>मूल</a:t>
                      </a:r>
                      <a:r>
                        <a:rPr sz="3600" b="1" spc="215" dirty="0" err="1" smtClean="0">
                          <a:solidFill>
                            <a:srgbClr val="6F2F9F"/>
                          </a:solidFill>
                          <a:latin typeface="FreeSans"/>
                          <a:cs typeface="FreeSans"/>
                        </a:rPr>
                        <a:t>गी</a:t>
                      </a:r>
                      <a:r>
                        <a:rPr sz="3600" b="1" spc="215" dirty="0" smtClean="0">
                          <a:solidFill>
                            <a:srgbClr val="6F2F9F"/>
                          </a:solidFill>
                          <a:latin typeface="FreeSans"/>
                          <a:cs typeface="FreeSans"/>
                        </a:rPr>
                        <a:t>  </a:t>
                      </a:r>
                      <a:r>
                        <a:rPr lang="mr-IN" sz="3600" b="1" spc="215" dirty="0" smtClean="0">
                          <a:solidFill>
                            <a:srgbClr val="6F2F9F"/>
                          </a:solidFill>
                          <a:latin typeface="FreeSans"/>
                          <a:cs typeface="FreeSans"/>
                        </a:rPr>
                        <a:t>पण पूर्वपुण्याईमुळे </a:t>
                      </a:r>
                      <a:r>
                        <a:rPr sz="3600" b="1" spc="75" dirty="0" err="1" smtClean="0">
                          <a:solidFill>
                            <a:srgbClr val="6F2F9F"/>
                          </a:solidFill>
                          <a:latin typeface="FreeSans"/>
                          <a:cs typeface="FreeSans"/>
                        </a:rPr>
                        <a:t>लहान</a:t>
                      </a:r>
                      <a:r>
                        <a:rPr lang="mr-IN" sz="3600" b="1" spc="75" dirty="0" smtClean="0">
                          <a:solidFill>
                            <a:srgbClr val="6F2F9F"/>
                          </a:solidFill>
                          <a:latin typeface="FreeSans"/>
                          <a:cs typeface="FreeSans"/>
                        </a:rPr>
                        <a:t>पणा</a:t>
                      </a:r>
                      <a:r>
                        <a:rPr sz="3600" b="1" spc="75" dirty="0" err="1" smtClean="0">
                          <a:solidFill>
                            <a:srgbClr val="6F2F9F"/>
                          </a:solidFill>
                          <a:latin typeface="FreeSans"/>
                          <a:cs typeface="FreeSans"/>
                        </a:rPr>
                        <a:t>पा</a:t>
                      </a:r>
                      <a:r>
                        <a:rPr lang="mr-IN" sz="3600" b="1" spc="75" dirty="0" smtClean="0">
                          <a:solidFill>
                            <a:srgbClr val="6F2F9F"/>
                          </a:solidFill>
                          <a:latin typeface="FreeSans"/>
                          <a:cs typeface="FreeSans"/>
                        </a:rPr>
                        <a:t>सू</a:t>
                      </a:r>
                      <a:r>
                        <a:rPr sz="3600" b="1" spc="75" dirty="0" err="1" smtClean="0">
                          <a:solidFill>
                            <a:srgbClr val="6F2F9F"/>
                          </a:solidFill>
                          <a:latin typeface="FreeSans"/>
                          <a:cs typeface="FreeSans"/>
                        </a:rPr>
                        <a:t>न</a:t>
                      </a:r>
                      <a:r>
                        <a:rPr sz="3600" b="1" spc="160" dirty="0" err="1" smtClean="0">
                          <a:solidFill>
                            <a:srgbClr val="6F2F9F"/>
                          </a:solidFill>
                          <a:latin typeface="FreeSans"/>
                          <a:cs typeface="FreeSans"/>
                        </a:rPr>
                        <a:t>च</a:t>
                      </a:r>
                      <a:r>
                        <a:rPr sz="3600" b="1" spc="160" dirty="0" smtClean="0">
                          <a:solidFill>
                            <a:srgbClr val="6F2F9F"/>
                          </a:solidFill>
                          <a:latin typeface="FreeSans"/>
                          <a:cs typeface="FreeSans"/>
                        </a:rPr>
                        <a:t>  </a:t>
                      </a:r>
                      <a:r>
                        <a:rPr sz="3600" b="1" spc="-5" dirty="0" err="1" smtClean="0">
                          <a:solidFill>
                            <a:srgbClr val="6F2F9F"/>
                          </a:solidFill>
                          <a:latin typeface="FreeSans"/>
                          <a:cs typeface="FreeSans"/>
                        </a:rPr>
                        <a:t>भक्त</a:t>
                      </a:r>
                      <a:r>
                        <a:rPr sz="3600" b="1" spc="25" dirty="0" err="1" smtClean="0">
                          <a:solidFill>
                            <a:srgbClr val="6F2F9F"/>
                          </a:solidFill>
                          <a:latin typeface="FreeSans"/>
                          <a:cs typeface="FreeSans"/>
                        </a:rPr>
                        <a:t>ी</a:t>
                      </a:r>
                      <a:r>
                        <a:rPr sz="3600" b="1" spc="30" dirty="0" err="1" smtClean="0">
                          <a:solidFill>
                            <a:srgbClr val="6F2F9F"/>
                          </a:solidFill>
                          <a:latin typeface="FreeSans"/>
                          <a:cs typeface="FreeSans"/>
                        </a:rPr>
                        <a:t>र</a:t>
                      </a:r>
                      <a:r>
                        <a:rPr sz="3600" b="1" spc="-5" dirty="0" err="1" smtClean="0">
                          <a:solidFill>
                            <a:srgbClr val="6F2F9F"/>
                          </a:solidFill>
                          <a:latin typeface="FreeSans"/>
                          <a:cs typeface="FreeSans"/>
                        </a:rPr>
                        <a:t>स</a:t>
                      </a:r>
                      <a:r>
                        <a:rPr sz="3600" b="1" spc="25" dirty="0" err="1" smtClean="0">
                          <a:solidFill>
                            <a:srgbClr val="6F2F9F"/>
                          </a:solidFill>
                          <a:latin typeface="FreeSans"/>
                          <a:cs typeface="FreeSans"/>
                        </a:rPr>
                        <a:t>ा</a:t>
                      </a:r>
                      <a:r>
                        <a:rPr sz="3600" b="1" dirty="0" err="1" smtClean="0">
                          <a:solidFill>
                            <a:srgbClr val="6F2F9F"/>
                          </a:solidFill>
                          <a:latin typeface="FreeSans"/>
                          <a:cs typeface="FreeSans"/>
                        </a:rPr>
                        <a:t>त</a:t>
                      </a:r>
                      <a:r>
                        <a:rPr sz="3600" b="1" dirty="0" smtClean="0">
                          <a:solidFill>
                            <a:srgbClr val="6F2F9F"/>
                          </a:solidFill>
                          <a:latin typeface="FreeSans"/>
                          <a:cs typeface="FreeSans"/>
                        </a:rPr>
                        <a:t>	</a:t>
                      </a:r>
                      <a:r>
                        <a:rPr sz="3600" b="1" spc="30" dirty="0" err="1" smtClean="0">
                          <a:solidFill>
                            <a:srgbClr val="6F2F9F"/>
                          </a:solidFill>
                          <a:latin typeface="FreeSans"/>
                          <a:cs typeface="FreeSans"/>
                        </a:rPr>
                        <a:t>र</a:t>
                      </a:r>
                      <a:r>
                        <a:rPr sz="3600" b="1" spc="-5" dirty="0" err="1" smtClean="0">
                          <a:solidFill>
                            <a:srgbClr val="6F2F9F"/>
                          </a:solidFill>
                          <a:latin typeface="FreeSans"/>
                          <a:cs typeface="FreeSans"/>
                        </a:rPr>
                        <a:t>म</a:t>
                      </a:r>
                      <a:r>
                        <a:rPr lang="mr-IN" sz="3600" b="1" spc="-5" dirty="0" smtClean="0">
                          <a:solidFill>
                            <a:srgbClr val="6F2F9F"/>
                          </a:solidFill>
                          <a:latin typeface="FreeSans"/>
                          <a:cs typeface="FreeSans"/>
                        </a:rPr>
                        <a:t>माण </a:t>
                      </a:r>
                      <a:r>
                        <a:rPr sz="3600" b="1" dirty="0" smtClean="0">
                          <a:solidFill>
                            <a:srgbClr val="6F2F9F"/>
                          </a:solidFill>
                          <a:latin typeface="FreeSans"/>
                          <a:cs typeface="FreeSans"/>
                        </a:rPr>
                        <a:t>	</a:t>
                      </a:r>
                      <a:r>
                        <a:rPr sz="3600" b="1" spc="-25" dirty="0" err="1" smtClean="0">
                          <a:solidFill>
                            <a:srgbClr val="6F2F9F"/>
                          </a:solidFill>
                          <a:latin typeface="FreeSans"/>
                          <a:cs typeface="FreeSans"/>
                        </a:rPr>
                        <a:t>ह</a:t>
                      </a:r>
                      <a:r>
                        <a:rPr sz="3600" b="1" spc="50" dirty="0" err="1" smtClean="0">
                          <a:solidFill>
                            <a:srgbClr val="6F2F9F"/>
                          </a:solidFill>
                          <a:latin typeface="FreeSans"/>
                          <a:cs typeface="FreeSans"/>
                        </a:rPr>
                        <a:t>ो</a:t>
                      </a:r>
                      <a:r>
                        <a:rPr sz="3600" b="1" dirty="0" err="1" smtClean="0">
                          <a:solidFill>
                            <a:srgbClr val="6F2F9F"/>
                          </a:solidFill>
                          <a:latin typeface="FreeSans"/>
                          <a:cs typeface="FreeSans"/>
                        </a:rPr>
                        <a:t>ती</a:t>
                      </a:r>
                      <a:endParaRPr sz="3600" dirty="0">
                        <a:latin typeface="FreeSans"/>
                        <a:cs typeface="FreeSans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C3DED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34025" y="1447800"/>
            <a:ext cx="6010275" cy="3962400"/>
          </a:xfrm>
          <a:custGeom>
            <a:avLst/>
            <a:gdLst/>
            <a:ahLst/>
            <a:cxnLst/>
            <a:rect l="l" t="t" r="r" b="b"/>
            <a:pathLst>
              <a:path w="6010275" h="3962400">
                <a:moveTo>
                  <a:pt x="6010275" y="0"/>
                </a:moveTo>
                <a:lnTo>
                  <a:pt x="0" y="0"/>
                </a:lnTo>
                <a:lnTo>
                  <a:pt x="0" y="3962400"/>
                </a:lnTo>
                <a:lnTo>
                  <a:pt x="6010275" y="3962400"/>
                </a:lnTo>
                <a:lnTo>
                  <a:pt x="6010275" y="0"/>
                </a:lnTo>
                <a:close/>
              </a:path>
            </a:pathLst>
          </a:custGeom>
          <a:solidFill>
            <a:srgbClr val="F8CF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633402" y="1447800"/>
            <a:ext cx="5868670" cy="3889526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just">
              <a:lnSpc>
                <a:spcPct val="100299"/>
              </a:lnSpc>
              <a:spcBef>
                <a:spcPts val="90"/>
              </a:spcBef>
            </a:pPr>
            <a:r>
              <a:rPr sz="3600" b="1" spc="-185" dirty="0" err="1" smtClean="0">
                <a:solidFill>
                  <a:srgbClr val="6F2F9F"/>
                </a:solidFill>
                <a:latin typeface="FreeSans"/>
                <a:cs typeface="FreeSans"/>
              </a:rPr>
              <a:t>संत</a:t>
            </a:r>
            <a:r>
              <a:rPr sz="3600" b="1" spc="-185" dirty="0" err="1" smtClean="0">
                <a:solidFill>
                  <a:srgbClr val="6F2F9F"/>
                </a:solidFill>
                <a:latin typeface="Noto Sans Devanagari"/>
                <a:cs typeface="Noto Sans Devanagari"/>
              </a:rPr>
              <a:t>-</a:t>
            </a:r>
            <a:r>
              <a:rPr sz="3600" b="1" spc="-185" dirty="0" err="1" smtClean="0">
                <a:solidFill>
                  <a:srgbClr val="6F2F9F"/>
                </a:solidFill>
                <a:latin typeface="FreeSans"/>
                <a:cs typeface="FreeSans"/>
              </a:rPr>
              <a:t>कव</a:t>
            </a:r>
            <a:r>
              <a:rPr lang="mr-IN" sz="3600" b="1" spc="-185" dirty="0" smtClean="0">
                <a:solidFill>
                  <a:srgbClr val="6F2F9F"/>
                </a:solidFill>
                <a:latin typeface="FreeSans"/>
                <a:cs typeface="FreeSans"/>
              </a:rPr>
              <a:t>यी</a:t>
            </a:r>
            <a:r>
              <a:rPr sz="3600" b="1" spc="-185" dirty="0" err="1" smtClean="0">
                <a:solidFill>
                  <a:srgbClr val="6F2F9F"/>
                </a:solidFill>
                <a:latin typeface="FreeSans"/>
                <a:cs typeface="FreeSans"/>
              </a:rPr>
              <a:t>त्री</a:t>
            </a:r>
            <a:r>
              <a:rPr sz="3600" b="1" spc="-185" dirty="0" smtClean="0">
                <a:solidFill>
                  <a:srgbClr val="6F2F9F"/>
                </a:solidFill>
                <a:latin typeface="FreeSans"/>
                <a:cs typeface="FreeSans"/>
              </a:rPr>
              <a:t> </a:t>
            </a:r>
            <a:r>
              <a:rPr sz="3600" b="1" spc="-160" dirty="0">
                <a:solidFill>
                  <a:srgbClr val="6F2F9F"/>
                </a:solidFill>
                <a:latin typeface="FreeSans"/>
                <a:cs typeface="FreeSans"/>
              </a:rPr>
              <a:t>कान्होपात्रा </a:t>
            </a:r>
            <a:r>
              <a:rPr sz="3600" b="1" spc="80" dirty="0">
                <a:solidFill>
                  <a:srgbClr val="6F2F9F"/>
                </a:solidFill>
                <a:latin typeface="FreeSans"/>
                <a:cs typeface="FreeSans"/>
              </a:rPr>
              <a:t>हयांनी  </a:t>
            </a:r>
            <a:r>
              <a:rPr sz="3600" b="1" spc="-195" dirty="0">
                <a:solidFill>
                  <a:srgbClr val="6F2F9F"/>
                </a:solidFill>
                <a:latin typeface="FreeSans"/>
                <a:cs typeface="FreeSans"/>
              </a:rPr>
              <a:t>१५ </a:t>
            </a:r>
            <a:r>
              <a:rPr sz="3600" b="1" spc="-5" dirty="0">
                <a:solidFill>
                  <a:srgbClr val="6F2F9F"/>
                </a:solidFill>
                <a:latin typeface="FreeSans"/>
                <a:cs typeface="FreeSans"/>
              </a:rPr>
              <a:t>व्या </a:t>
            </a:r>
            <a:r>
              <a:rPr sz="3600" b="1" spc="105" dirty="0" err="1">
                <a:solidFill>
                  <a:srgbClr val="6F2F9F"/>
                </a:solidFill>
                <a:latin typeface="FreeSans"/>
                <a:cs typeface="FreeSans"/>
              </a:rPr>
              <a:t>शतकात</a:t>
            </a:r>
            <a:r>
              <a:rPr sz="3600" b="1" spc="105" dirty="0">
                <a:solidFill>
                  <a:srgbClr val="6F2F9F"/>
                </a:solidFill>
                <a:latin typeface="FreeSans"/>
                <a:cs typeface="FreeSans"/>
              </a:rPr>
              <a:t> </a:t>
            </a:r>
            <a:r>
              <a:rPr lang="mr-IN" sz="3600" b="1" spc="-229" dirty="0">
                <a:solidFill>
                  <a:srgbClr val="6F2F9F"/>
                </a:solidFill>
                <a:latin typeface="FreeSans"/>
                <a:cs typeface="FreeSans"/>
              </a:rPr>
              <a:t>लिही</a:t>
            </a:r>
            <a:r>
              <a:rPr sz="3600" b="1" spc="-229" dirty="0" err="1" smtClean="0">
                <a:solidFill>
                  <a:srgbClr val="6F2F9F"/>
                </a:solidFill>
                <a:latin typeface="FreeSans"/>
                <a:cs typeface="FreeSans"/>
              </a:rPr>
              <a:t>लेला</a:t>
            </a:r>
            <a:r>
              <a:rPr sz="3600" b="1" spc="-229" dirty="0" smtClean="0">
                <a:solidFill>
                  <a:srgbClr val="6F2F9F"/>
                </a:solidFill>
                <a:latin typeface="FreeSans"/>
                <a:cs typeface="FreeSans"/>
              </a:rPr>
              <a:t> </a:t>
            </a:r>
            <a:r>
              <a:rPr sz="3600" b="1" spc="5" dirty="0">
                <a:solidFill>
                  <a:srgbClr val="6F2F9F"/>
                </a:solidFill>
                <a:latin typeface="FreeSans"/>
                <a:cs typeface="FreeSans"/>
              </a:rPr>
              <a:t>हा  </a:t>
            </a:r>
            <a:r>
              <a:rPr sz="3600" b="1" spc="210" dirty="0">
                <a:solidFill>
                  <a:srgbClr val="6F2F9F"/>
                </a:solidFill>
                <a:latin typeface="FreeSans"/>
                <a:cs typeface="FreeSans"/>
              </a:rPr>
              <a:t>अभंग</a:t>
            </a:r>
            <a:r>
              <a:rPr sz="3600" b="1" spc="210" dirty="0">
                <a:solidFill>
                  <a:srgbClr val="6F2F9F"/>
                </a:solidFill>
                <a:latin typeface="Noto Sans Devanagari"/>
                <a:cs typeface="Noto Sans Devanagari"/>
              </a:rPr>
              <a:t>. </a:t>
            </a:r>
            <a:r>
              <a:rPr sz="3600" b="1" spc="-195" dirty="0">
                <a:solidFill>
                  <a:srgbClr val="6F2F9F"/>
                </a:solidFill>
                <a:latin typeface="FreeSans"/>
                <a:cs typeface="FreeSans"/>
              </a:rPr>
              <a:t>१९६५ </a:t>
            </a:r>
            <a:r>
              <a:rPr sz="3600" b="1" spc="-25" dirty="0" err="1">
                <a:solidFill>
                  <a:srgbClr val="6F2F9F"/>
                </a:solidFill>
                <a:latin typeface="FreeSans"/>
                <a:cs typeface="FreeSans"/>
              </a:rPr>
              <a:t>च्या</a:t>
            </a:r>
            <a:r>
              <a:rPr sz="3600" b="1" spc="-25" dirty="0">
                <a:solidFill>
                  <a:srgbClr val="6F2F9F"/>
                </a:solidFill>
                <a:latin typeface="FreeSans"/>
                <a:cs typeface="FreeSans"/>
              </a:rPr>
              <a:t> </a:t>
            </a:r>
            <a:r>
              <a:rPr lang="mr-IN" sz="3600" b="1" spc="415" dirty="0" smtClean="0">
                <a:solidFill>
                  <a:srgbClr val="6F2F9F"/>
                </a:solidFill>
                <a:latin typeface="FreeSans"/>
                <a:cs typeface="FreeSans"/>
              </a:rPr>
              <a:t>साधी माणसं</a:t>
            </a:r>
            <a:r>
              <a:rPr sz="3600" b="1" spc="415" dirty="0" smtClean="0">
                <a:solidFill>
                  <a:srgbClr val="6F2F9F"/>
                </a:solidFill>
                <a:latin typeface="FreeSans"/>
                <a:cs typeface="FreeSans"/>
              </a:rPr>
              <a:t>  </a:t>
            </a:r>
            <a:r>
              <a:rPr lang="mr-IN" sz="3600" b="1" spc="-200" dirty="0" smtClean="0">
                <a:solidFill>
                  <a:srgbClr val="6F2F9F"/>
                </a:solidFill>
                <a:latin typeface="FreeSans"/>
                <a:cs typeface="FreeSans"/>
              </a:rPr>
              <a:t>चि</a:t>
            </a:r>
            <a:r>
              <a:rPr sz="3600" b="1" spc="-200" dirty="0" err="1" smtClean="0">
                <a:solidFill>
                  <a:srgbClr val="6F2F9F"/>
                </a:solidFill>
                <a:latin typeface="FreeSans"/>
                <a:cs typeface="FreeSans"/>
              </a:rPr>
              <a:t>त्रपटासाठी</a:t>
            </a:r>
            <a:r>
              <a:rPr sz="3600" b="1" spc="-200" dirty="0" smtClean="0">
                <a:solidFill>
                  <a:srgbClr val="6F2F9F"/>
                </a:solidFill>
                <a:latin typeface="FreeSans"/>
                <a:cs typeface="FreeSans"/>
              </a:rPr>
              <a:t> </a:t>
            </a:r>
            <a:r>
              <a:rPr sz="3600" b="1" spc="-50" dirty="0" err="1">
                <a:solidFill>
                  <a:srgbClr val="6F2F9F"/>
                </a:solidFill>
                <a:latin typeface="FreeSans"/>
                <a:cs typeface="FreeSans"/>
              </a:rPr>
              <a:t>हे</a:t>
            </a:r>
            <a:r>
              <a:rPr sz="3600" b="1" spc="-50" dirty="0">
                <a:solidFill>
                  <a:srgbClr val="6F2F9F"/>
                </a:solidFill>
                <a:latin typeface="FreeSans"/>
                <a:cs typeface="FreeSans"/>
              </a:rPr>
              <a:t> </a:t>
            </a:r>
            <a:r>
              <a:rPr lang="mr-IN" sz="3600" b="1" spc="580" dirty="0" smtClean="0">
                <a:solidFill>
                  <a:srgbClr val="6F2F9F"/>
                </a:solidFill>
                <a:latin typeface="FreeSans"/>
                <a:cs typeface="FreeSans"/>
              </a:rPr>
              <a:t>गाणे </a:t>
            </a:r>
            <a:r>
              <a:rPr sz="3600" b="1" spc="105" dirty="0" err="1" smtClean="0">
                <a:solidFill>
                  <a:srgbClr val="6F2F9F"/>
                </a:solidFill>
                <a:latin typeface="FreeSans"/>
                <a:cs typeface="FreeSans"/>
              </a:rPr>
              <a:t>लता</a:t>
            </a:r>
            <a:r>
              <a:rPr sz="3600" b="1" spc="105" dirty="0" smtClean="0">
                <a:solidFill>
                  <a:srgbClr val="6F2F9F"/>
                </a:solidFill>
                <a:latin typeface="FreeSans"/>
                <a:cs typeface="FreeSans"/>
              </a:rPr>
              <a:t> </a:t>
            </a:r>
            <a:r>
              <a:rPr sz="3600" b="1" spc="-10" dirty="0">
                <a:solidFill>
                  <a:srgbClr val="6F2F9F"/>
                </a:solidFill>
                <a:latin typeface="FreeSans"/>
                <a:cs typeface="FreeSans"/>
              </a:rPr>
              <a:t>मंगेशकर </a:t>
            </a:r>
            <a:r>
              <a:rPr sz="3600" b="1" spc="245" dirty="0">
                <a:solidFill>
                  <a:srgbClr val="6F2F9F"/>
                </a:solidFill>
                <a:latin typeface="FreeSans"/>
                <a:cs typeface="FreeSans"/>
              </a:rPr>
              <a:t>व </a:t>
            </a:r>
            <a:r>
              <a:rPr sz="3600" b="1" spc="200" dirty="0" err="1" smtClean="0">
                <a:solidFill>
                  <a:srgbClr val="6F2F9F"/>
                </a:solidFill>
                <a:latin typeface="FreeSans"/>
                <a:cs typeface="FreeSans"/>
              </a:rPr>
              <a:t>हृदयना</a:t>
            </a:r>
            <a:r>
              <a:rPr lang="mr-IN" sz="3600" b="1" spc="200" dirty="0" smtClean="0">
                <a:solidFill>
                  <a:srgbClr val="6F2F9F"/>
                </a:solidFill>
                <a:latin typeface="FreeSans"/>
                <a:cs typeface="FreeSans"/>
              </a:rPr>
              <a:t>थ</a:t>
            </a:r>
            <a:r>
              <a:rPr sz="3600" b="1" spc="200" dirty="0" smtClean="0">
                <a:solidFill>
                  <a:srgbClr val="6F2F9F"/>
                </a:solidFill>
                <a:latin typeface="FreeSans"/>
                <a:cs typeface="FreeSans"/>
              </a:rPr>
              <a:t>  </a:t>
            </a:r>
            <a:r>
              <a:rPr sz="3600" b="1" spc="-10" dirty="0">
                <a:solidFill>
                  <a:srgbClr val="6F2F9F"/>
                </a:solidFill>
                <a:latin typeface="FreeSans"/>
                <a:cs typeface="FreeSans"/>
              </a:rPr>
              <a:t>मंगेशकर </a:t>
            </a:r>
            <a:r>
              <a:rPr sz="3600" b="1" spc="-100" dirty="0">
                <a:solidFill>
                  <a:srgbClr val="6F2F9F"/>
                </a:solidFill>
                <a:latin typeface="FreeSans"/>
                <a:cs typeface="FreeSans"/>
              </a:rPr>
              <a:t>हयांच्या </a:t>
            </a:r>
            <a:r>
              <a:rPr sz="3600" b="1" spc="-10" dirty="0" err="1">
                <a:solidFill>
                  <a:srgbClr val="6F2F9F"/>
                </a:solidFill>
                <a:latin typeface="FreeSans"/>
                <a:cs typeface="FreeSans"/>
              </a:rPr>
              <a:t>स्वरात</a:t>
            </a:r>
            <a:r>
              <a:rPr sz="3600" b="1" spc="-10" dirty="0">
                <a:solidFill>
                  <a:srgbClr val="6F2F9F"/>
                </a:solidFill>
                <a:latin typeface="FreeSans"/>
                <a:cs typeface="FreeSans"/>
              </a:rPr>
              <a:t>  </a:t>
            </a:r>
            <a:r>
              <a:rPr sz="3600" b="1" spc="300" dirty="0" err="1" smtClean="0">
                <a:solidFill>
                  <a:srgbClr val="6F2F9F"/>
                </a:solidFill>
                <a:latin typeface="FreeSans"/>
                <a:cs typeface="FreeSans"/>
              </a:rPr>
              <a:t>संगीतब</a:t>
            </a:r>
            <a:r>
              <a:rPr lang="mr-IN" sz="3600" b="1" spc="300" dirty="0" smtClean="0">
                <a:solidFill>
                  <a:srgbClr val="6F2F9F"/>
                </a:solidFill>
                <a:latin typeface="FreeSans"/>
                <a:cs typeface="FreeSans"/>
              </a:rPr>
              <a:t>ध्द</a:t>
            </a:r>
            <a:r>
              <a:rPr sz="3600" b="1" spc="755" dirty="0" smtClean="0">
                <a:solidFill>
                  <a:srgbClr val="6F2F9F"/>
                </a:solidFill>
                <a:latin typeface="FreeSans"/>
                <a:cs typeface="FreeSans"/>
              </a:rPr>
              <a:t> </a:t>
            </a:r>
            <a:r>
              <a:rPr sz="3600" b="1" spc="80" dirty="0">
                <a:solidFill>
                  <a:srgbClr val="6F2F9F"/>
                </a:solidFill>
                <a:latin typeface="FreeSans"/>
                <a:cs typeface="FreeSans"/>
              </a:rPr>
              <a:t>झाले</a:t>
            </a:r>
            <a:r>
              <a:rPr sz="3600" b="1" spc="80" dirty="0">
                <a:solidFill>
                  <a:srgbClr val="6F2F9F"/>
                </a:solidFill>
                <a:latin typeface="Noto Sans Devanagari"/>
                <a:cs typeface="Noto Sans Devanagari"/>
              </a:rPr>
              <a:t>.</a:t>
            </a:r>
            <a:endParaRPr sz="3600" dirty="0">
              <a:latin typeface="Noto Sans Devanagari"/>
              <a:cs typeface="Noto Sans Devanaga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19225" y="723900"/>
            <a:ext cx="3552825" cy="5410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86050" y="1514475"/>
            <a:ext cx="6429375" cy="3048000"/>
          </a:xfrm>
          <a:custGeom>
            <a:avLst/>
            <a:gdLst/>
            <a:ahLst/>
            <a:cxnLst/>
            <a:rect l="l" t="t" r="r" b="b"/>
            <a:pathLst>
              <a:path w="6429375" h="3048000">
                <a:moveTo>
                  <a:pt x="6429375" y="0"/>
                </a:moveTo>
                <a:lnTo>
                  <a:pt x="0" y="0"/>
                </a:lnTo>
                <a:lnTo>
                  <a:pt x="0" y="3048000"/>
                </a:lnTo>
                <a:lnTo>
                  <a:pt x="6429375" y="3048000"/>
                </a:lnTo>
                <a:lnTo>
                  <a:pt x="6429375" y="0"/>
                </a:lnTo>
                <a:close/>
              </a:path>
            </a:pathLst>
          </a:custGeom>
          <a:solidFill>
            <a:srgbClr val="F9E4C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744851" y="1486027"/>
            <a:ext cx="5965190" cy="299530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55880" indent="104775">
              <a:lnSpc>
                <a:spcPct val="107700"/>
              </a:lnSpc>
              <a:spcBef>
                <a:spcPts val="95"/>
              </a:spcBef>
              <a:tabLst>
                <a:tab pos="1028700" algn="l"/>
                <a:tab pos="1151255" algn="l"/>
                <a:tab pos="1629410" algn="l"/>
                <a:tab pos="2811780" algn="l"/>
                <a:tab pos="3040380" algn="l"/>
                <a:tab pos="3706495" algn="l"/>
                <a:tab pos="4077970" algn="l"/>
                <a:tab pos="4841240" algn="l"/>
                <a:tab pos="4946650" algn="l"/>
                <a:tab pos="5709920" algn="l"/>
              </a:tabLst>
            </a:pPr>
            <a:r>
              <a:rPr sz="3600" b="1" spc="275" dirty="0">
                <a:solidFill>
                  <a:srgbClr val="6F2F9F"/>
                </a:solidFill>
                <a:latin typeface="FreeSans"/>
                <a:cs typeface="FreeSans"/>
              </a:rPr>
              <a:t>न</a:t>
            </a:r>
            <a:r>
              <a:rPr sz="3600" b="1" dirty="0">
                <a:solidFill>
                  <a:srgbClr val="6F2F9F"/>
                </a:solidFill>
                <a:latin typeface="FreeSans"/>
                <a:cs typeface="FreeSans"/>
              </a:rPr>
              <a:t>क</a:t>
            </a:r>
            <a:r>
              <a:rPr sz="3600" b="1" spc="-20" dirty="0">
                <a:solidFill>
                  <a:srgbClr val="6F2F9F"/>
                </a:solidFill>
                <a:latin typeface="FreeSans"/>
                <a:cs typeface="FreeSans"/>
              </a:rPr>
              <a:t>ो</a:t>
            </a:r>
            <a:r>
              <a:rPr sz="3600" b="1" dirty="0">
                <a:solidFill>
                  <a:srgbClr val="6F2F9F"/>
                </a:solidFill>
                <a:latin typeface="FreeSans"/>
                <a:cs typeface="FreeSans"/>
              </a:rPr>
              <a:t>		</a:t>
            </a:r>
            <a:r>
              <a:rPr sz="3600" b="1" spc="-150" dirty="0">
                <a:solidFill>
                  <a:srgbClr val="6F2F9F"/>
                </a:solidFill>
                <a:latin typeface="FreeSans"/>
                <a:cs typeface="FreeSans"/>
              </a:rPr>
              <a:t>द</a:t>
            </a:r>
            <a:r>
              <a:rPr sz="3600" b="1" spc="295" dirty="0">
                <a:solidFill>
                  <a:srgbClr val="6F2F9F"/>
                </a:solidFill>
                <a:latin typeface="FreeSans"/>
                <a:cs typeface="FreeSans"/>
              </a:rPr>
              <a:t>े</a:t>
            </a:r>
            <a:r>
              <a:rPr sz="3600" b="1" spc="250" dirty="0">
                <a:solidFill>
                  <a:srgbClr val="6F2F9F"/>
                </a:solidFill>
                <a:latin typeface="FreeSans"/>
                <a:cs typeface="FreeSans"/>
              </a:rPr>
              <a:t>व</a:t>
            </a:r>
            <a:r>
              <a:rPr sz="3600" b="1" spc="5" dirty="0">
                <a:solidFill>
                  <a:srgbClr val="6F2F9F"/>
                </a:solidFill>
                <a:latin typeface="FreeSans"/>
                <a:cs typeface="FreeSans"/>
              </a:rPr>
              <a:t>रा</a:t>
            </a:r>
            <a:r>
              <a:rPr sz="3600" b="1" spc="320" dirty="0">
                <a:solidFill>
                  <a:srgbClr val="6F2F9F"/>
                </a:solidFill>
                <a:latin typeface="FreeSans"/>
                <a:cs typeface="FreeSans"/>
              </a:rPr>
              <a:t>य</a:t>
            </a:r>
            <a:r>
              <a:rPr sz="3600" b="1" spc="55" dirty="0">
                <a:solidFill>
                  <a:srgbClr val="6F2F9F"/>
                </a:solidFill>
                <a:latin typeface="FreeSans"/>
                <a:cs typeface="FreeSans"/>
              </a:rPr>
              <a:t>ा</a:t>
            </a:r>
            <a:r>
              <a:rPr sz="3600" b="1" spc="-10" dirty="0">
                <a:solidFill>
                  <a:srgbClr val="6F2F9F"/>
                </a:solidFill>
                <a:latin typeface="Noto Sans Devanagari"/>
                <a:cs typeface="Noto Sans Devanagari"/>
              </a:rPr>
              <a:t>,</a:t>
            </a:r>
            <a:r>
              <a:rPr sz="3600" b="1" dirty="0">
                <a:solidFill>
                  <a:srgbClr val="6F2F9F"/>
                </a:solidFill>
                <a:latin typeface="Noto Sans Devanagari"/>
                <a:cs typeface="Noto Sans Devanagari"/>
              </a:rPr>
              <a:t>	</a:t>
            </a:r>
            <a:r>
              <a:rPr sz="3600" b="1" spc="190" dirty="0">
                <a:solidFill>
                  <a:srgbClr val="6F2F9F"/>
                </a:solidFill>
                <a:latin typeface="FreeSans"/>
                <a:cs typeface="FreeSans"/>
              </a:rPr>
              <a:t>अ</a:t>
            </a:r>
            <a:r>
              <a:rPr sz="3600" b="1" spc="110" dirty="0">
                <a:solidFill>
                  <a:srgbClr val="6F2F9F"/>
                </a:solidFill>
                <a:latin typeface="FreeSans"/>
                <a:cs typeface="FreeSans"/>
              </a:rPr>
              <a:t>ंत</a:t>
            </a:r>
            <a:r>
              <a:rPr sz="3600" b="1" dirty="0">
                <a:solidFill>
                  <a:srgbClr val="6F2F9F"/>
                </a:solidFill>
                <a:latin typeface="FreeSans"/>
                <a:cs typeface="FreeSans"/>
              </a:rPr>
              <a:t>	</a:t>
            </a:r>
            <a:r>
              <a:rPr sz="3600" b="1" spc="415" dirty="0">
                <a:solidFill>
                  <a:srgbClr val="6F2F9F"/>
                </a:solidFill>
                <a:latin typeface="FreeSans"/>
                <a:cs typeface="FreeSans"/>
              </a:rPr>
              <a:t>आ</a:t>
            </a:r>
            <a:r>
              <a:rPr sz="3600" b="1" spc="135" dirty="0">
                <a:solidFill>
                  <a:srgbClr val="6F2F9F"/>
                </a:solidFill>
                <a:latin typeface="FreeSans"/>
                <a:cs typeface="FreeSans"/>
              </a:rPr>
              <a:t>त</a:t>
            </a:r>
            <a:r>
              <a:rPr sz="3600" b="1" spc="60" dirty="0">
                <a:solidFill>
                  <a:srgbClr val="6F2F9F"/>
                </a:solidFill>
                <a:latin typeface="FreeSans"/>
                <a:cs typeface="FreeSans"/>
              </a:rPr>
              <a:t>ा</a:t>
            </a:r>
            <a:r>
              <a:rPr sz="3600" b="1" dirty="0">
                <a:solidFill>
                  <a:srgbClr val="6F2F9F"/>
                </a:solidFill>
                <a:latin typeface="FreeSans"/>
                <a:cs typeface="FreeSans"/>
              </a:rPr>
              <a:t>	</a:t>
            </a:r>
            <a:r>
              <a:rPr sz="3600" b="1" spc="300" dirty="0" err="1" smtClean="0">
                <a:solidFill>
                  <a:srgbClr val="6F2F9F"/>
                </a:solidFill>
                <a:latin typeface="FreeSans"/>
                <a:cs typeface="FreeSans"/>
              </a:rPr>
              <a:t>प</a:t>
            </a:r>
            <a:r>
              <a:rPr sz="3600" b="1" spc="25" dirty="0" err="1" smtClean="0">
                <a:solidFill>
                  <a:srgbClr val="6F2F9F"/>
                </a:solidFill>
                <a:latin typeface="FreeSans"/>
                <a:cs typeface="FreeSans"/>
              </a:rPr>
              <a:t>ा</a:t>
            </a:r>
            <a:r>
              <a:rPr lang="mr-IN" sz="3600" b="1" spc="25" dirty="0" smtClean="0">
                <a:solidFill>
                  <a:srgbClr val="6F2F9F"/>
                </a:solidFill>
                <a:latin typeface="FreeSans"/>
                <a:cs typeface="FreeSans"/>
              </a:rPr>
              <a:t>हू</a:t>
            </a:r>
            <a:r>
              <a:rPr sz="5400" b="1" baseline="-10802" dirty="0">
                <a:solidFill>
                  <a:srgbClr val="6F2F9F"/>
                </a:solidFill>
                <a:latin typeface="FreeSans"/>
                <a:cs typeface="FreeSans"/>
              </a:rPr>
              <a:t>	</a:t>
            </a:r>
            <a:r>
              <a:rPr sz="3600" b="1" spc="-565" dirty="0">
                <a:solidFill>
                  <a:srgbClr val="6F2F9F"/>
                </a:solidFill>
                <a:latin typeface="FreeSans"/>
                <a:cs typeface="FreeSans"/>
              </a:rPr>
              <a:t>।  </a:t>
            </a:r>
            <a:r>
              <a:rPr lang="mr-IN" sz="3600" b="1" spc="105" dirty="0">
                <a:solidFill>
                  <a:srgbClr val="6F2F9F"/>
                </a:solidFill>
                <a:latin typeface="FreeSans"/>
                <a:cs typeface="FreeSans"/>
              </a:rPr>
              <a:t>प्राण</a:t>
            </a:r>
            <a:r>
              <a:rPr sz="3600" b="1" spc="105" dirty="0">
                <a:solidFill>
                  <a:srgbClr val="6F2F9F"/>
                </a:solidFill>
                <a:latin typeface="FreeSans"/>
                <a:cs typeface="FreeSans"/>
              </a:rPr>
              <a:t>	</a:t>
            </a:r>
            <a:r>
              <a:rPr sz="3600" b="1" spc="15" dirty="0">
                <a:solidFill>
                  <a:srgbClr val="6F2F9F"/>
                </a:solidFill>
                <a:latin typeface="FreeSans"/>
                <a:cs typeface="FreeSans"/>
              </a:rPr>
              <a:t>हा	</a:t>
            </a:r>
            <a:r>
              <a:rPr lang="mr-IN" sz="3600" b="1" spc="165" dirty="0">
                <a:solidFill>
                  <a:srgbClr val="6F2F9F"/>
                </a:solidFill>
                <a:latin typeface="FreeSans"/>
                <a:cs typeface="FreeSans"/>
              </a:rPr>
              <a:t>सर्वथा</a:t>
            </a:r>
            <a:r>
              <a:rPr sz="3600" b="1" spc="165" dirty="0" smtClean="0">
                <a:solidFill>
                  <a:srgbClr val="6F2F9F"/>
                </a:solidFill>
                <a:latin typeface="Noto Sans Devanagari"/>
                <a:cs typeface="Noto Sans Devanagari"/>
              </a:rPr>
              <a:t>,</a:t>
            </a:r>
            <a:r>
              <a:rPr sz="3600" b="1" spc="165" dirty="0">
                <a:solidFill>
                  <a:srgbClr val="6F2F9F"/>
                </a:solidFill>
                <a:latin typeface="Noto Sans Devanagari"/>
                <a:cs typeface="Noto Sans Devanagari"/>
              </a:rPr>
              <a:t>	</a:t>
            </a:r>
            <a:r>
              <a:rPr sz="3600" b="1" spc="-80" dirty="0">
                <a:solidFill>
                  <a:srgbClr val="6F2F9F"/>
                </a:solidFill>
                <a:latin typeface="FreeSans"/>
                <a:cs typeface="FreeSans"/>
              </a:rPr>
              <a:t>जाऊ	</a:t>
            </a:r>
            <a:r>
              <a:rPr sz="3600" b="1" spc="50" dirty="0">
                <a:solidFill>
                  <a:srgbClr val="6F2F9F"/>
                </a:solidFill>
                <a:latin typeface="FreeSans"/>
                <a:cs typeface="FreeSans"/>
              </a:rPr>
              <a:t>पाहे		</a:t>
            </a:r>
            <a:r>
              <a:rPr sz="3600" b="1" spc="-225" dirty="0">
                <a:solidFill>
                  <a:srgbClr val="6F2F9F"/>
                </a:solidFill>
                <a:latin typeface="FreeSans"/>
                <a:cs typeface="FreeSans"/>
              </a:rPr>
              <a:t>॥१॥</a:t>
            </a:r>
            <a:endParaRPr sz="3600" dirty="0">
              <a:latin typeface="FreeSans"/>
              <a:cs typeface="FreeSans"/>
            </a:endParaRPr>
          </a:p>
          <a:p>
            <a:pPr marL="38100" marR="18415">
              <a:lnSpc>
                <a:spcPct val="107800"/>
              </a:lnSpc>
              <a:spcBef>
                <a:spcPts val="4580"/>
              </a:spcBef>
              <a:tabLst>
                <a:tab pos="1686560" algn="l"/>
                <a:tab pos="1847850" algn="l"/>
                <a:tab pos="3021330" algn="l"/>
                <a:tab pos="3133725" algn="l"/>
                <a:tab pos="4001135" algn="l"/>
                <a:tab pos="4192270" algn="l"/>
                <a:tab pos="4886325" algn="l"/>
                <a:tab pos="5746750" algn="l"/>
              </a:tabLst>
            </a:pPr>
            <a:r>
              <a:rPr sz="3600" b="1" spc="55" dirty="0" smtClean="0">
                <a:solidFill>
                  <a:srgbClr val="6F2F9F"/>
                </a:solidFill>
                <a:latin typeface="FreeSans"/>
                <a:cs typeface="FreeSans"/>
              </a:rPr>
              <a:t>ह</a:t>
            </a:r>
            <a:r>
              <a:rPr lang="mr-IN" sz="3600" b="1" spc="-305" dirty="0" smtClean="0">
                <a:solidFill>
                  <a:srgbClr val="6F2F9F"/>
                </a:solidFill>
                <a:latin typeface="FreeSans"/>
                <a:cs typeface="FreeSans"/>
              </a:rPr>
              <a:t>रिणीचे</a:t>
            </a:r>
            <a:r>
              <a:rPr sz="3600" b="1" dirty="0">
                <a:solidFill>
                  <a:srgbClr val="6F2F9F"/>
                </a:solidFill>
                <a:latin typeface="FreeSans"/>
                <a:cs typeface="FreeSans"/>
              </a:rPr>
              <a:t>	</a:t>
            </a:r>
            <a:r>
              <a:rPr sz="3600" b="1" spc="300" dirty="0">
                <a:solidFill>
                  <a:srgbClr val="6F2F9F"/>
                </a:solidFill>
                <a:latin typeface="FreeSans"/>
                <a:cs typeface="FreeSans"/>
              </a:rPr>
              <a:t>प</a:t>
            </a:r>
            <a:r>
              <a:rPr sz="3600" b="1" spc="10" dirty="0">
                <a:solidFill>
                  <a:srgbClr val="6F2F9F"/>
                </a:solidFill>
                <a:latin typeface="FreeSans"/>
                <a:cs typeface="FreeSans"/>
              </a:rPr>
              <a:t>ा</a:t>
            </a:r>
            <a:r>
              <a:rPr sz="3600" b="1" spc="-395" dirty="0">
                <a:solidFill>
                  <a:srgbClr val="6F2F9F"/>
                </a:solidFill>
                <a:latin typeface="FreeSans"/>
                <a:cs typeface="FreeSans"/>
              </a:rPr>
              <a:t>ड</a:t>
            </a:r>
            <a:r>
              <a:rPr sz="3600" b="1" spc="85" dirty="0">
                <a:solidFill>
                  <a:srgbClr val="6F2F9F"/>
                </a:solidFill>
                <a:latin typeface="FreeSans"/>
                <a:cs typeface="FreeSans"/>
              </a:rPr>
              <a:t>स</a:t>
            </a:r>
            <a:r>
              <a:rPr sz="3600" b="1" spc="-10" dirty="0">
                <a:solidFill>
                  <a:srgbClr val="6F2F9F"/>
                </a:solidFill>
                <a:latin typeface="Noto Sans Devanagari"/>
                <a:cs typeface="Noto Sans Devanagari"/>
              </a:rPr>
              <a:t>,</a:t>
            </a:r>
            <a:r>
              <a:rPr sz="3600" b="1" dirty="0">
                <a:solidFill>
                  <a:srgbClr val="6F2F9F"/>
                </a:solidFill>
                <a:latin typeface="Noto Sans Devanagari"/>
                <a:cs typeface="Noto Sans Devanagari"/>
              </a:rPr>
              <a:t>	</a:t>
            </a:r>
            <a:r>
              <a:rPr sz="3600" b="1" spc="-320" dirty="0">
                <a:solidFill>
                  <a:srgbClr val="6F2F9F"/>
                </a:solidFill>
                <a:latin typeface="FreeSans"/>
                <a:cs typeface="FreeSans"/>
              </a:rPr>
              <a:t>व</a:t>
            </a:r>
            <a:r>
              <a:rPr sz="3600" b="1" spc="-25" dirty="0">
                <a:solidFill>
                  <a:srgbClr val="6F2F9F"/>
                </a:solidFill>
                <a:latin typeface="FreeSans"/>
                <a:cs typeface="FreeSans"/>
              </a:rPr>
              <a:t>्</a:t>
            </a:r>
            <a:r>
              <a:rPr sz="3600" b="1" spc="320" dirty="0">
                <a:solidFill>
                  <a:srgbClr val="6F2F9F"/>
                </a:solidFill>
                <a:latin typeface="FreeSans"/>
                <a:cs typeface="FreeSans"/>
              </a:rPr>
              <a:t>य</a:t>
            </a:r>
            <a:r>
              <a:rPr sz="3600" b="1" spc="5" dirty="0">
                <a:solidFill>
                  <a:srgbClr val="6F2F9F"/>
                </a:solidFill>
                <a:latin typeface="FreeSans"/>
                <a:cs typeface="FreeSans"/>
              </a:rPr>
              <a:t>ा</a:t>
            </a:r>
            <a:r>
              <a:rPr sz="3600" b="1" spc="-440" dirty="0">
                <a:solidFill>
                  <a:srgbClr val="6F2F9F"/>
                </a:solidFill>
                <a:latin typeface="FreeSans"/>
                <a:cs typeface="FreeSans"/>
              </a:rPr>
              <a:t>घ्</a:t>
            </a:r>
            <a:r>
              <a:rPr sz="3600" b="1" spc="-705" dirty="0">
                <a:solidFill>
                  <a:srgbClr val="6F2F9F"/>
                </a:solidFill>
                <a:latin typeface="FreeSans"/>
                <a:cs typeface="FreeSans"/>
              </a:rPr>
              <a:t>र</a:t>
            </a:r>
            <a:r>
              <a:rPr sz="3600" b="1" dirty="0">
                <a:solidFill>
                  <a:srgbClr val="6F2F9F"/>
                </a:solidFill>
                <a:latin typeface="FreeSans"/>
                <a:cs typeface="FreeSans"/>
              </a:rPr>
              <a:t>े		</a:t>
            </a:r>
            <a:r>
              <a:rPr lang="mr-IN" sz="3600" b="1" dirty="0" smtClean="0">
                <a:solidFill>
                  <a:srgbClr val="6F2F9F"/>
                </a:solidFill>
                <a:latin typeface="FreeSans"/>
                <a:cs typeface="FreeSans"/>
              </a:rPr>
              <a:t>धरी</a:t>
            </a:r>
            <a:r>
              <a:rPr sz="3600" b="1" spc="250" dirty="0" err="1" smtClean="0">
                <a:solidFill>
                  <a:srgbClr val="6F2F9F"/>
                </a:solidFill>
                <a:latin typeface="FreeSans"/>
                <a:cs typeface="FreeSans"/>
              </a:rPr>
              <a:t>य</a:t>
            </a:r>
            <a:r>
              <a:rPr sz="3600" b="1" spc="70" dirty="0" err="1" smtClean="0">
                <a:solidFill>
                  <a:srgbClr val="6F2F9F"/>
                </a:solidFill>
                <a:latin typeface="FreeSans"/>
                <a:cs typeface="FreeSans"/>
              </a:rPr>
              <a:t>े</a:t>
            </a:r>
            <a:r>
              <a:rPr sz="3600" b="1" spc="40" dirty="0" err="1" smtClean="0">
                <a:solidFill>
                  <a:srgbClr val="6F2F9F"/>
                </a:solidFill>
                <a:latin typeface="FreeSans"/>
                <a:cs typeface="FreeSans"/>
              </a:rPr>
              <a:t>ल</a:t>
            </a:r>
            <a:r>
              <a:rPr sz="3600" b="1" dirty="0" err="1" smtClean="0">
                <a:solidFill>
                  <a:srgbClr val="6F2F9F"/>
                </a:solidFill>
                <a:latin typeface="FreeSans"/>
                <a:cs typeface="FreeSans"/>
              </a:rPr>
              <a:t>े</a:t>
            </a:r>
            <a:r>
              <a:rPr sz="3600" b="1" dirty="0">
                <a:solidFill>
                  <a:srgbClr val="6F2F9F"/>
                </a:solidFill>
                <a:latin typeface="FreeSans"/>
                <a:cs typeface="FreeSans"/>
              </a:rPr>
              <a:t>	</a:t>
            </a:r>
            <a:r>
              <a:rPr sz="3600" b="1" spc="-565" dirty="0">
                <a:solidFill>
                  <a:srgbClr val="6F2F9F"/>
                </a:solidFill>
                <a:latin typeface="FreeSans"/>
                <a:cs typeface="FreeSans"/>
              </a:rPr>
              <a:t>।  </a:t>
            </a:r>
            <a:r>
              <a:rPr sz="3600" b="1" spc="220" dirty="0">
                <a:solidFill>
                  <a:srgbClr val="6F2F9F"/>
                </a:solidFill>
                <a:latin typeface="FreeSans"/>
                <a:cs typeface="FreeSans"/>
              </a:rPr>
              <a:t>मजलागी	</a:t>
            </a:r>
            <a:r>
              <a:rPr sz="3600" b="1" spc="55" dirty="0" err="1" smtClean="0">
                <a:solidFill>
                  <a:srgbClr val="6F2F9F"/>
                </a:solidFill>
                <a:latin typeface="FreeSans"/>
                <a:cs typeface="FreeSans"/>
              </a:rPr>
              <a:t>जाहले</a:t>
            </a:r>
            <a:r>
              <a:rPr sz="3600" b="1" spc="55" dirty="0">
                <a:solidFill>
                  <a:srgbClr val="6F2F9F"/>
                </a:solidFill>
                <a:latin typeface="FreeSans"/>
                <a:cs typeface="FreeSans"/>
              </a:rPr>
              <a:t>		तैसे	</a:t>
            </a:r>
            <a:r>
              <a:rPr sz="3600" b="1" spc="20" dirty="0">
                <a:solidFill>
                  <a:srgbClr val="6F2F9F"/>
                </a:solidFill>
                <a:latin typeface="FreeSans"/>
                <a:cs typeface="FreeSans"/>
              </a:rPr>
              <a:t>देवा	</a:t>
            </a:r>
            <a:r>
              <a:rPr sz="3600" b="1" spc="-215" dirty="0">
                <a:solidFill>
                  <a:srgbClr val="6F2F9F"/>
                </a:solidFill>
                <a:latin typeface="FreeSans"/>
                <a:cs typeface="FreeSans"/>
              </a:rPr>
              <a:t>॥२॥</a:t>
            </a:r>
            <a:endParaRPr sz="3600" dirty="0">
              <a:latin typeface="FreeSans"/>
              <a:cs typeface="Free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38450" y="1571625"/>
            <a:ext cx="6248400" cy="3057525"/>
          </a:xfrm>
          <a:custGeom>
            <a:avLst/>
            <a:gdLst/>
            <a:ahLst/>
            <a:cxnLst/>
            <a:rect l="l" t="t" r="r" b="b"/>
            <a:pathLst>
              <a:path w="6248400" h="3057525">
                <a:moveTo>
                  <a:pt x="6248400" y="0"/>
                </a:moveTo>
                <a:lnTo>
                  <a:pt x="0" y="0"/>
                </a:lnTo>
                <a:lnTo>
                  <a:pt x="0" y="3057525"/>
                </a:lnTo>
                <a:lnTo>
                  <a:pt x="6248400" y="3057525"/>
                </a:lnTo>
                <a:lnTo>
                  <a:pt x="6248400" y="0"/>
                </a:lnTo>
                <a:close/>
              </a:path>
            </a:pathLst>
          </a:custGeom>
          <a:solidFill>
            <a:srgbClr val="F8CF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919983" y="1550035"/>
            <a:ext cx="5972810" cy="2988126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0"/>
              </a:spcBef>
              <a:tabLst>
                <a:tab pos="679450" algn="l"/>
                <a:tab pos="1690370" algn="l"/>
                <a:tab pos="2596515" algn="l"/>
                <a:tab pos="3140075" algn="l"/>
                <a:tab pos="4103370" algn="l"/>
                <a:tab pos="5121275" algn="l"/>
                <a:tab pos="5768975" algn="l"/>
              </a:tabLst>
            </a:pPr>
            <a:r>
              <a:rPr lang="mr-IN" sz="3600" b="1" spc="225" dirty="0">
                <a:solidFill>
                  <a:srgbClr val="6F2F9F"/>
                </a:solidFill>
                <a:latin typeface="FreeSans"/>
                <a:cs typeface="FreeSans"/>
              </a:rPr>
              <a:t>तुजविण</a:t>
            </a:r>
            <a:r>
              <a:rPr sz="5400" b="1" baseline="-4629" dirty="0">
                <a:solidFill>
                  <a:srgbClr val="6F2F9F"/>
                </a:solidFill>
                <a:latin typeface="FreeSans"/>
                <a:cs typeface="FreeSans"/>
              </a:rPr>
              <a:t>	</a:t>
            </a:r>
            <a:r>
              <a:rPr lang="mr-IN" sz="5400" b="1" baseline="-4629" dirty="0" smtClean="0">
                <a:solidFill>
                  <a:srgbClr val="6F2F9F"/>
                </a:solidFill>
                <a:latin typeface="FreeSans"/>
                <a:cs typeface="FreeSans"/>
              </a:rPr>
              <a:t>ठाव</a:t>
            </a:r>
            <a:r>
              <a:rPr sz="3600" b="1" dirty="0">
                <a:solidFill>
                  <a:srgbClr val="6F2F9F"/>
                </a:solidFill>
                <a:latin typeface="FreeSans"/>
                <a:cs typeface="FreeSans"/>
              </a:rPr>
              <a:t>	</a:t>
            </a:r>
            <a:r>
              <a:rPr sz="3600" b="1" spc="250" dirty="0">
                <a:solidFill>
                  <a:srgbClr val="6F2F9F"/>
                </a:solidFill>
                <a:latin typeface="FreeSans"/>
                <a:cs typeface="FreeSans"/>
              </a:rPr>
              <a:t>न</a:t>
            </a:r>
            <a:r>
              <a:rPr sz="3600" b="1" dirty="0">
                <a:solidFill>
                  <a:srgbClr val="6F2F9F"/>
                </a:solidFill>
                <a:latin typeface="FreeSans"/>
                <a:cs typeface="FreeSans"/>
              </a:rPr>
              <a:t>	</a:t>
            </a:r>
            <a:r>
              <a:rPr lang="mr-IN" sz="3600" b="1" dirty="0" smtClean="0">
                <a:solidFill>
                  <a:srgbClr val="6F2F9F"/>
                </a:solidFill>
                <a:latin typeface="FreeSans"/>
                <a:cs typeface="FreeSans"/>
              </a:rPr>
              <a:t>दिसे त्रिभुव</a:t>
            </a:r>
            <a:r>
              <a:rPr sz="3600" b="1" spc="275" dirty="0" err="1" smtClean="0">
                <a:solidFill>
                  <a:srgbClr val="6F2F9F"/>
                </a:solidFill>
                <a:latin typeface="FreeSans"/>
                <a:cs typeface="FreeSans"/>
              </a:rPr>
              <a:t>न</a:t>
            </a:r>
            <a:r>
              <a:rPr sz="3600" b="1" spc="-20" dirty="0" err="1" smtClean="0">
                <a:solidFill>
                  <a:srgbClr val="6F2F9F"/>
                </a:solidFill>
                <a:latin typeface="FreeSans"/>
                <a:cs typeface="FreeSans"/>
              </a:rPr>
              <a:t>ी</a:t>
            </a:r>
            <a:r>
              <a:rPr sz="3600" b="1" dirty="0">
                <a:solidFill>
                  <a:srgbClr val="6F2F9F"/>
                </a:solidFill>
                <a:latin typeface="FreeSans"/>
                <a:cs typeface="FreeSans"/>
              </a:rPr>
              <a:t>	</a:t>
            </a:r>
            <a:r>
              <a:rPr sz="3600" b="1" spc="-925" dirty="0">
                <a:solidFill>
                  <a:srgbClr val="6F2F9F"/>
                </a:solidFill>
                <a:latin typeface="FreeSans"/>
                <a:cs typeface="FreeSans"/>
              </a:rPr>
              <a:t>।</a:t>
            </a:r>
            <a:endParaRPr sz="3600" dirty="0">
              <a:latin typeface="FreeSans"/>
              <a:cs typeface="FreeSans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  <a:tabLst>
                <a:tab pos="955040" algn="l"/>
                <a:tab pos="1555750" algn="l"/>
                <a:tab pos="2879090" algn="l"/>
                <a:tab pos="4575175" algn="l"/>
              </a:tabLst>
            </a:pPr>
            <a:r>
              <a:rPr lang="mr-IN" sz="3600" b="1" spc="445" dirty="0">
                <a:solidFill>
                  <a:srgbClr val="6F2F9F"/>
                </a:solidFill>
                <a:latin typeface="FreeSans"/>
                <a:cs typeface="FreeSans"/>
              </a:rPr>
              <a:t>धा</a:t>
            </a:r>
            <a:r>
              <a:rPr sz="3600" b="1" spc="445" dirty="0" err="1" smtClean="0">
                <a:solidFill>
                  <a:srgbClr val="6F2F9F"/>
                </a:solidFill>
                <a:latin typeface="FreeSans"/>
                <a:cs typeface="FreeSans"/>
              </a:rPr>
              <a:t>वे</a:t>
            </a:r>
            <a:r>
              <a:rPr sz="3600" b="1" spc="445" dirty="0">
                <a:solidFill>
                  <a:srgbClr val="6F2F9F"/>
                </a:solidFill>
                <a:latin typeface="FreeSans"/>
                <a:cs typeface="FreeSans"/>
              </a:rPr>
              <a:t>	</a:t>
            </a:r>
            <a:r>
              <a:rPr sz="3600" b="1" spc="15" dirty="0">
                <a:solidFill>
                  <a:srgbClr val="6F2F9F"/>
                </a:solidFill>
                <a:latin typeface="FreeSans"/>
                <a:cs typeface="FreeSans"/>
              </a:rPr>
              <a:t>हो	</a:t>
            </a:r>
            <a:r>
              <a:rPr sz="3600" b="1" spc="175" dirty="0">
                <a:solidFill>
                  <a:srgbClr val="6F2F9F"/>
                </a:solidFill>
                <a:latin typeface="FreeSans"/>
                <a:cs typeface="FreeSans"/>
              </a:rPr>
              <a:t>जननी	</a:t>
            </a:r>
            <a:r>
              <a:rPr lang="mr-IN" sz="3600" b="1" spc="175" dirty="0" smtClean="0">
                <a:solidFill>
                  <a:srgbClr val="6F2F9F"/>
                </a:solidFill>
                <a:latin typeface="FreeSans"/>
                <a:cs typeface="FreeSans"/>
              </a:rPr>
              <a:t>वि</a:t>
            </a:r>
            <a:r>
              <a:rPr sz="3600" b="1" spc="15" dirty="0" err="1" smtClean="0">
                <a:solidFill>
                  <a:srgbClr val="6F2F9F"/>
                </a:solidFill>
                <a:latin typeface="FreeSans"/>
                <a:cs typeface="FreeSans"/>
              </a:rPr>
              <a:t>ठाबाई</a:t>
            </a:r>
            <a:r>
              <a:rPr sz="3600" b="1" spc="15" dirty="0">
                <a:solidFill>
                  <a:srgbClr val="6F2F9F"/>
                </a:solidFill>
                <a:latin typeface="FreeSans"/>
                <a:cs typeface="FreeSans"/>
              </a:rPr>
              <a:t>	</a:t>
            </a:r>
            <a:r>
              <a:rPr sz="3600" b="1" spc="-215" dirty="0">
                <a:solidFill>
                  <a:srgbClr val="6F2F9F"/>
                </a:solidFill>
                <a:latin typeface="FreeSans"/>
                <a:cs typeface="FreeSans"/>
              </a:rPr>
              <a:t>॥३॥</a:t>
            </a:r>
            <a:endParaRPr sz="3600" dirty="0">
              <a:latin typeface="FreeSans"/>
              <a:cs typeface="FreeSans"/>
            </a:endParaRPr>
          </a:p>
          <a:p>
            <a:pPr marL="12700" marR="289560">
              <a:lnSpc>
                <a:spcPct val="107800"/>
              </a:lnSpc>
              <a:spcBef>
                <a:spcPts val="4580"/>
              </a:spcBef>
              <a:tabLst>
                <a:tab pos="803275" algn="l"/>
                <a:tab pos="1480820" algn="l"/>
                <a:tab pos="1814830" algn="l"/>
                <a:tab pos="2987040" algn="l"/>
                <a:tab pos="3098165" algn="l"/>
                <a:tab pos="4271645" algn="l"/>
                <a:tab pos="4588510" algn="l"/>
                <a:tab pos="5484495" algn="l"/>
              </a:tabLst>
            </a:pPr>
            <a:r>
              <a:rPr lang="mr-IN" sz="3600" b="1" spc="610" dirty="0" smtClean="0">
                <a:solidFill>
                  <a:srgbClr val="6F2F9F"/>
                </a:solidFill>
                <a:latin typeface="FreeSans"/>
                <a:cs typeface="FreeSans"/>
              </a:rPr>
              <a:t>मोकलूनी </a:t>
            </a:r>
            <a:r>
              <a:rPr sz="3600" b="1" spc="409" dirty="0" err="1" smtClean="0">
                <a:solidFill>
                  <a:srgbClr val="6F2F9F"/>
                </a:solidFill>
                <a:latin typeface="FreeSans"/>
                <a:cs typeface="FreeSans"/>
              </a:rPr>
              <a:t>आ</a:t>
            </a:r>
            <a:r>
              <a:rPr sz="3600" b="1" spc="70" dirty="0" err="1" smtClean="0">
                <a:solidFill>
                  <a:srgbClr val="6F2F9F"/>
                </a:solidFill>
                <a:latin typeface="FreeSans"/>
                <a:cs typeface="FreeSans"/>
              </a:rPr>
              <a:t>स</a:t>
            </a:r>
            <a:r>
              <a:rPr sz="3600" b="1" spc="-10" dirty="0" smtClean="0">
                <a:solidFill>
                  <a:srgbClr val="6F2F9F"/>
                </a:solidFill>
                <a:latin typeface="Noto Sans Devanagari"/>
                <a:cs typeface="Noto Sans Devanagari"/>
              </a:rPr>
              <a:t>,</a:t>
            </a:r>
            <a:r>
              <a:rPr lang="mr-IN" sz="3600" b="1" spc="-10" dirty="0" smtClean="0">
                <a:solidFill>
                  <a:srgbClr val="6F2F9F"/>
                </a:solidFill>
                <a:latin typeface="Noto Sans Devanagari"/>
                <a:cs typeface="Noto Sans Devanagari"/>
              </a:rPr>
              <a:t> </a:t>
            </a:r>
            <a:r>
              <a:rPr sz="3600" b="1" spc="170" dirty="0" err="1" smtClean="0">
                <a:solidFill>
                  <a:srgbClr val="6F2F9F"/>
                </a:solidFill>
                <a:latin typeface="FreeSans"/>
                <a:cs typeface="FreeSans"/>
              </a:rPr>
              <a:t>ज</a:t>
            </a:r>
            <a:r>
              <a:rPr sz="3600" b="1" spc="5" dirty="0" err="1" smtClean="0">
                <a:solidFill>
                  <a:srgbClr val="6F2F9F"/>
                </a:solidFill>
                <a:latin typeface="FreeSans"/>
                <a:cs typeface="FreeSans"/>
              </a:rPr>
              <a:t>ा</a:t>
            </a:r>
            <a:r>
              <a:rPr sz="3600" b="1" spc="55" dirty="0" err="1" smtClean="0">
                <a:solidFill>
                  <a:srgbClr val="6F2F9F"/>
                </a:solidFill>
                <a:latin typeface="FreeSans"/>
                <a:cs typeface="FreeSans"/>
              </a:rPr>
              <a:t>ह</a:t>
            </a:r>
            <a:r>
              <a:rPr sz="3600" b="1" spc="40" dirty="0" err="1" smtClean="0">
                <a:solidFill>
                  <a:srgbClr val="6F2F9F"/>
                </a:solidFill>
                <a:latin typeface="FreeSans"/>
                <a:cs typeface="FreeSans"/>
              </a:rPr>
              <a:t>ल</a:t>
            </a:r>
            <a:r>
              <a:rPr sz="3600" b="1" dirty="0" err="1" smtClean="0">
                <a:solidFill>
                  <a:srgbClr val="6F2F9F"/>
                </a:solidFill>
                <a:latin typeface="FreeSans"/>
                <a:cs typeface="FreeSans"/>
              </a:rPr>
              <a:t>े</a:t>
            </a:r>
            <a:r>
              <a:rPr sz="3600" b="1" dirty="0">
                <a:solidFill>
                  <a:srgbClr val="6F2F9F"/>
                </a:solidFill>
                <a:latin typeface="FreeSans"/>
                <a:cs typeface="FreeSans"/>
              </a:rPr>
              <a:t>	</a:t>
            </a:r>
            <a:r>
              <a:rPr sz="3600" b="1" spc="-145" dirty="0" err="1" smtClean="0">
                <a:solidFill>
                  <a:srgbClr val="6F2F9F"/>
                </a:solidFill>
                <a:latin typeface="FreeSans"/>
                <a:cs typeface="FreeSans"/>
              </a:rPr>
              <a:t>उ</a:t>
            </a:r>
            <a:r>
              <a:rPr sz="3600" b="1" spc="150" dirty="0" err="1" smtClean="0">
                <a:solidFill>
                  <a:srgbClr val="6F2F9F"/>
                </a:solidFill>
                <a:latin typeface="FreeSans"/>
                <a:cs typeface="FreeSans"/>
              </a:rPr>
              <a:t>द</a:t>
            </a:r>
            <a:r>
              <a:rPr sz="3600" b="1" spc="5" dirty="0" err="1" smtClean="0">
                <a:solidFill>
                  <a:srgbClr val="6F2F9F"/>
                </a:solidFill>
                <a:latin typeface="FreeSans"/>
                <a:cs typeface="FreeSans"/>
              </a:rPr>
              <a:t>ा</a:t>
            </a:r>
            <a:r>
              <a:rPr sz="3600" b="1" spc="85" dirty="0" err="1" smtClean="0">
                <a:solidFill>
                  <a:srgbClr val="6F2F9F"/>
                </a:solidFill>
                <a:latin typeface="FreeSans"/>
                <a:cs typeface="FreeSans"/>
              </a:rPr>
              <a:t>स</a:t>
            </a:r>
            <a:r>
              <a:rPr sz="3600" b="1" spc="-565" dirty="0" smtClean="0">
                <a:solidFill>
                  <a:srgbClr val="6F2F9F"/>
                </a:solidFill>
                <a:latin typeface="FreeSans"/>
                <a:cs typeface="FreeSans"/>
              </a:rPr>
              <a:t>।  </a:t>
            </a:r>
            <a:r>
              <a:rPr sz="3600" b="1" spc="95" dirty="0">
                <a:solidFill>
                  <a:srgbClr val="6F2F9F"/>
                </a:solidFill>
                <a:latin typeface="FreeSans"/>
                <a:cs typeface="FreeSans"/>
              </a:rPr>
              <a:t>घेई	</a:t>
            </a:r>
            <a:r>
              <a:rPr sz="3600" b="1" spc="-135" dirty="0">
                <a:solidFill>
                  <a:srgbClr val="6F2F9F"/>
                </a:solidFill>
                <a:latin typeface="FreeSans"/>
                <a:cs typeface="FreeSans"/>
              </a:rPr>
              <a:t>कान्होपात्रेस		</a:t>
            </a:r>
            <a:r>
              <a:rPr sz="3600" b="1" spc="150" dirty="0">
                <a:solidFill>
                  <a:srgbClr val="6F2F9F"/>
                </a:solidFill>
                <a:latin typeface="FreeSans"/>
                <a:cs typeface="FreeSans"/>
              </a:rPr>
              <a:t>हृदयात	</a:t>
            </a:r>
            <a:r>
              <a:rPr sz="3600" b="1" spc="-225" dirty="0">
                <a:solidFill>
                  <a:srgbClr val="6F2F9F"/>
                </a:solidFill>
                <a:latin typeface="FreeSans"/>
                <a:cs typeface="FreeSans"/>
              </a:rPr>
              <a:t>॥४॥</a:t>
            </a:r>
            <a:endParaRPr sz="3600" dirty="0">
              <a:latin typeface="FreeSans"/>
              <a:cs typeface="FreeSan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35804" y="4268470"/>
            <a:ext cx="3465195" cy="112210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45720">
              <a:lnSpc>
                <a:spcPct val="100000"/>
              </a:lnSpc>
              <a:spcBef>
                <a:spcPts val="110"/>
              </a:spcBef>
            </a:pPr>
            <a:r>
              <a:rPr lang="mr-IN" spc="550" dirty="0"/>
              <a:t>ध</a:t>
            </a:r>
            <a:r>
              <a:rPr spc="550" dirty="0" err="1" smtClean="0"/>
              <a:t>न्यवाद</a:t>
            </a:r>
            <a:endParaRPr spc="55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</TotalTime>
  <Words>84</Words>
  <Application>Microsoft Office PowerPoint</Application>
  <PresentationFormat>Custom</PresentationFormat>
  <Paragraphs>28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नको देवराया, अंत आता पाहू ।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धन्यवाद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नको देवराया, अंत आता पाहू ।</dc:title>
  <cp:lastModifiedBy>expert</cp:lastModifiedBy>
  <cp:revision>12</cp:revision>
  <dcterms:created xsi:type="dcterms:W3CDTF">2021-03-28T10:35:35Z</dcterms:created>
  <dcterms:modified xsi:type="dcterms:W3CDTF">2021-04-02T08:07:31Z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2020-07-26T00:00:00Z</vt:filetime>
  </property>
  <property fmtid="{D5CDD505-2E9C-101B-9397-08002B2CF9AE}" pid="3" name="LastSaved">
    <vt:filetime>2021-03-28T00:00:00Z</vt:filetime>
  </property>
</Properties>
</file>