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1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95" y="-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227" y="4447032"/>
            <a:ext cx="10587547" cy="122164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27" y="5668673"/>
            <a:ext cx="10570155" cy="814427"/>
          </a:xfrm>
        </p:spPr>
        <p:txBody>
          <a:bodyPr>
            <a:normAutofit/>
          </a:bodyPr>
          <a:lstStyle>
            <a:lvl1pPr marL="0" indent="0" algn="ctr">
              <a:buNone/>
              <a:defRPr sz="3700" b="0" i="0">
                <a:solidFill>
                  <a:srgbClr val="5EEC3C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7967" y="3101618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1392933"/>
            <a:ext cx="10994760" cy="1018035"/>
          </a:xfrm>
        </p:spPr>
        <p:txBody>
          <a:bodyPr>
            <a:normAutofit/>
          </a:bodyPr>
          <a:lstStyle>
            <a:lvl1pPr algn="ctr">
              <a:defRPr sz="48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621" y="2410968"/>
            <a:ext cx="10994760" cy="4072129"/>
          </a:xfrm>
        </p:spPr>
        <p:txBody>
          <a:bodyPr/>
          <a:lstStyle>
            <a:lvl1pPr algn="ctr">
              <a:defRPr sz="37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1901" y="782114"/>
            <a:ext cx="8540500" cy="763525"/>
          </a:xfrm>
        </p:spPr>
        <p:txBody>
          <a:bodyPr>
            <a:normAutofit/>
          </a:bodyPr>
          <a:lstStyle>
            <a:lvl1pPr algn="l">
              <a:defRPr sz="4800">
                <a:solidFill>
                  <a:srgbClr val="80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901" y="1596541"/>
            <a:ext cx="8540500" cy="4681415"/>
          </a:xfrm>
        </p:spPr>
        <p:txBody>
          <a:bodyPr/>
          <a:lstStyle>
            <a:lvl1pPr>
              <a:defRPr sz="3700"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839" y="1390932"/>
            <a:ext cx="10769195" cy="1018033"/>
          </a:xfrm>
        </p:spPr>
        <p:txBody>
          <a:bodyPr>
            <a:normAutofit/>
          </a:bodyPr>
          <a:lstStyle>
            <a:lvl1pPr algn="ctr">
              <a:defRPr sz="48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5839" y="2410965"/>
            <a:ext cx="5386917" cy="639763"/>
          </a:xfrm>
        </p:spPr>
        <p:txBody>
          <a:bodyPr anchor="b"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5839" y="3040828"/>
            <a:ext cx="5386917" cy="3035059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</a:defRPr>
            </a:lvl1pPr>
            <a:lvl2pPr algn="ctr">
              <a:defRPr sz="2700">
                <a:solidFill>
                  <a:schemeClr val="bg1"/>
                </a:solidFill>
              </a:defRPr>
            </a:lvl2pPr>
            <a:lvl3pPr algn="ctr">
              <a:defRPr sz="2400">
                <a:solidFill>
                  <a:schemeClr val="bg1"/>
                </a:solidFill>
              </a:defRPr>
            </a:lvl3pPr>
            <a:lvl4pPr algn="ctr">
              <a:defRPr sz="2100">
                <a:solidFill>
                  <a:schemeClr val="bg1"/>
                </a:solidFill>
              </a:defRPr>
            </a:lvl4pPr>
            <a:lvl5pPr algn="ctr">
              <a:defRPr sz="2100">
                <a:solidFill>
                  <a:schemeClr val="bg1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1" y="2410965"/>
            <a:ext cx="5389033" cy="639763"/>
          </a:xfrm>
        </p:spPr>
        <p:txBody>
          <a:bodyPr anchor="b"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1" y="3040828"/>
            <a:ext cx="5389033" cy="3035059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</a:defRPr>
            </a:lvl1pPr>
            <a:lvl2pPr algn="ctr">
              <a:defRPr sz="2700">
                <a:solidFill>
                  <a:schemeClr val="bg1"/>
                </a:solidFill>
              </a:defRPr>
            </a:lvl2pPr>
            <a:lvl3pPr algn="ctr">
              <a:defRPr sz="2400">
                <a:solidFill>
                  <a:schemeClr val="bg1"/>
                </a:solidFill>
              </a:defRPr>
            </a:lvl3pPr>
            <a:lvl4pPr algn="ctr">
              <a:defRPr sz="2100">
                <a:solidFill>
                  <a:schemeClr val="bg1"/>
                </a:solidFill>
              </a:defRPr>
            </a:lvl4pPr>
            <a:lvl5pPr algn="ctr">
              <a:defRPr sz="2100">
                <a:solidFill>
                  <a:schemeClr val="bg1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/>
        </p:nvSpPr>
        <p:spPr>
          <a:xfrm>
            <a:off x="-12200" y="6951663"/>
            <a:ext cx="11186167" cy="707882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en-US" sz="19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9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ctr" defTabSz="121917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digole007@gamil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17477" y="1813321"/>
            <a:ext cx="2552700" cy="640560"/>
          </a:xfrm>
          <a:prstGeom prst="rect">
            <a:avLst/>
          </a:prstGeom>
          <a:solidFill>
            <a:srgbClr val="E2EACF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930"/>
              </a:lnSpc>
            </a:pPr>
            <a:r>
              <a:rPr sz="4400" spc="-95" dirty="0">
                <a:solidFill>
                  <a:srgbClr val="7030A0"/>
                </a:solidFill>
              </a:rPr>
              <a:t>शब्दालंकार</a:t>
            </a:r>
            <a:endParaRPr sz="4400" dirty="0">
              <a:solidFill>
                <a:srgbClr val="7030A0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26740" y="2683401"/>
            <a:ext cx="6734175" cy="3600450"/>
          </a:xfrm>
          <a:custGeom>
            <a:avLst/>
            <a:gdLst/>
            <a:ahLst/>
            <a:cxnLst/>
            <a:rect l="l" t="t" r="r" b="b"/>
            <a:pathLst>
              <a:path w="6010275" h="3048000">
                <a:moveTo>
                  <a:pt x="6010275" y="0"/>
                </a:moveTo>
                <a:lnTo>
                  <a:pt x="0" y="0"/>
                </a:lnTo>
                <a:lnTo>
                  <a:pt x="0" y="3048000"/>
                </a:lnTo>
                <a:lnTo>
                  <a:pt x="6010275" y="3048000"/>
                </a:lnTo>
                <a:lnTo>
                  <a:pt x="6010275" y="0"/>
                </a:lnTo>
                <a:close/>
              </a:path>
            </a:pathLst>
          </a:custGeom>
          <a:solidFill>
            <a:srgbClr val="B6C7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62400" y="2133601"/>
            <a:ext cx="6590411" cy="3676650"/>
          </a:xfrm>
          <a:prstGeom prst="rect">
            <a:avLst/>
          </a:prstGeom>
        </p:spPr>
        <p:txBody>
          <a:bodyPr vert="horz" wrap="square" lIns="0" tIns="16510" rIns="0" bIns="0" rtlCol="0">
            <a:normAutofit/>
          </a:bodyPr>
          <a:lstStyle/>
          <a:p>
            <a:pPr marL="2385695">
              <a:lnSpc>
                <a:spcPts val="3835"/>
              </a:lnSpc>
              <a:spcBef>
                <a:spcPts val="130"/>
              </a:spcBef>
            </a:pPr>
            <a:endParaRPr sz="3200" dirty="0">
              <a:latin typeface="TeXGyreAdventor"/>
              <a:cs typeface="TeXGyreAdvento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2590800"/>
            <a:ext cx="581280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r-IN" sz="3200" dirty="0" smtClean="0">
                <a:solidFill>
                  <a:srgbClr val="FF0000"/>
                </a:solidFill>
              </a:rPr>
              <a:t>प्रा. डॉ. बालाजी व्ही. डीगोळे</a:t>
            </a:r>
          </a:p>
          <a:p>
            <a:pPr algn="ctr">
              <a:lnSpc>
                <a:spcPct val="150000"/>
              </a:lnSpc>
            </a:pPr>
            <a:r>
              <a:rPr lang="mr-IN" sz="3200" dirty="0">
                <a:solidFill>
                  <a:srgbClr val="FF0000"/>
                </a:solidFill>
              </a:rPr>
              <a:t>मराठी </a:t>
            </a:r>
            <a:r>
              <a:rPr lang="mr-IN" sz="3200" dirty="0" smtClean="0">
                <a:solidFill>
                  <a:srgbClr val="FF0000"/>
                </a:solidFill>
              </a:rPr>
              <a:t>विभाग प्रमुख,</a:t>
            </a:r>
          </a:p>
          <a:p>
            <a:pPr algn="ctr">
              <a:lnSpc>
                <a:spcPct val="150000"/>
              </a:lnSpc>
            </a:pPr>
            <a:r>
              <a:rPr lang="mr-IN" sz="3200" dirty="0" smtClean="0">
                <a:solidFill>
                  <a:srgbClr val="FF0000"/>
                </a:solidFill>
              </a:rPr>
              <a:t>शिवजागृती महाविद्यालय नळेगाव</a:t>
            </a:r>
          </a:p>
          <a:p>
            <a:pPr algn="ctr">
              <a:lnSpc>
                <a:spcPct val="150000"/>
              </a:lnSpc>
            </a:pPr>
            <a:r>
              <a:rPr lang="mr-IN" sz="3200" dirty="0" smtClean="0">
                <a:solidFill>
                  <a:srgbClr val="FF0000"/>
                </a:solidFill>
                <a:hlinkClick r:id="rId2"/>
              </a:rPr>
              <a:t>bdigole007@gamil.com</a:t>
            </a:r>
            <a:endParaRPr lang="mr-IN" sz="3200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mr-IN" sz="3200" dirty="0" smtClean="0">
                <a:solidFill>
                  <a:srgbClr val="FF0000"/>
                </a:solidFill>
              </a:rPr>
              <a:t>मो. 8698554403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मच्छिंद्र ऐनापुरे: 'धन्यवाद...' शब्द खूपच महत्त्वाचा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37" b="22632"/>
          <a:stretch/>
        </p:blipFill>
        <p:spPr bwMode="auto">
          <a:xfrm>
            <a:off x="2209800" y="2286000"/>
            <a:ext cx="7924800" cy="373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562" y="1676400"/>
            <a:ext cx="10382250" cy="5038725"/>
            <a:chOff x="0" y="981075"/>
            <a:chExt cx="10382250" cy="4524375"/>
          </a:xfrm>
        </p:grpSpPr>
        <p:sp>
          <p:nvSpPr>
            <p:cNvPr id="3" name="object 3"/>
            <p:cNvSpPr/>
            <p:nvPr/>
          </p:nvSpPr>
          <p:spPr>
            <a:xfrm>
              <a:off x="0" y="4324350"/>
              <a:ext cx="1741170" cy="781050"/>
            </a:xfrm>
            <a:custGeom>
              <a:avLst/>
              <a:gdLst/>
              <a:ahLst/>
              <a:cxnLst/>
              <a:rect l="l" t="t" r="r" b="b"/>
              <a:pathLst>
                <a:path w="1741170" h="781050">
                  <a:moveTo>
                    <a:pt x="1344803" y="0"/>
                  </a:moveTo>
                  <a:lnTo>
                    <a:pt x="0" y="0"/>
                  </a:lnTo>
                  <a:lnTo>
                    <a:pt x="0" y="781050"/>
                  </a:lnTo>
                  <a:lnTo>
                    <a:pt x="1344803" y="781050"/>
                  </a:lnTo>
                  <a:lnTo>
                    <a:pt x="1354474" y="780242"/>
                  </a:lnTo>
                  <a:lnTo>
                    <a:pt x="1362360" y="778113"/>
                  </a:lnTo>
                  <a:lnTo>
                    <a:pt x="1368484" y="775102"/>
                  </a:lnTo>
                  <a:lnTo>
                    <a:pt x="1372870" y="771651"/>
                  </a:lnTo>
                  <a:lnTo>
                    <a:pt x="1372870" y="766952"/>
                  </a:lnTo>
                  <a:lnTo>
                    <a:pt x="1377569" y="766952"/>
                  </a:lnTo>
                  <a:lnTo>
                    <a:pt x="1733677" y="409320"/>
                  </a:lnTo>
                  <a:lnTo>
                    <a:pt x="1738963" y="400730"/>
                  </a:lnTo>
                  <a:lnTo>
                    <a:pt x="1740725" y="389937"/>
                  </a:lnTo>
                  <a:lnTo>
                    <a:pt x="1738963" y="378263"/>
                  </a:lnTo>
                  <a:lnTo>
                    <a:pt x="1733677" y="367030"/>
                  </a:lnTo>
                  <a:lnTo>
                    <a:pt x="1377569" y="14097"/>
                  </a:lnTo>
                  <a:lnTo>
                    <a:pt x="1377569" y="9398"/>
                  </a:lnTo>
                  <a:lnTo>
                    <a:pt x="1372870" y="9398"/>
                  </a:lnTo>
                  <a:lnTo>
                    <a:pt x="1368484" y="5947"/>
                  </a:lnTo>
                  <a:lnTo>
                    <a:pt x="1362360" y="2936"/>
                  </a:lnTo>
                  <a:lnTo>
                    <a:pt x="1354474" y="807"/>
                  </a:lnTo>
                  <a:lnTo>
                    <a:pt x="1344803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09700" y="981075"/>
              <a:ext cx="8972550" cy="4524375"/>
            </a:xfrm>
            <a:custGeom>
              <a:avLst/>
              <a:gdLst/>
              <a:ahLst/>
              <a:cxnLst/>
              <a:rect l="l" t="t" r="r" b="b"/>
              <a:pathLst>
                <a:path w="8972550" h="4524375">
                  <a:moveTo>
                    <a:pt x="8972550" y="0"/>
                  </a:moveTo>
                  <a:lnTo>
                    <a:pt x="0" y="0"/>
                  </a:lnTo>
                  <a:lnTo>
                    <a:pt x="0" y="4524375"/>
                  </a:lnTo>
                  <a:lnTo>
                    <a:pt x="8972550" y="4524375"/>
                  </a:lnTo>
                  <a:lnTo>
                    <a:pt x="8972550" y="0"/>
                  </a:lnTo>
                  <a:close/>
                </a:path>
              </a:pathLst>
            </a:custGeom>
            <a:solidFill>
              <a:srgbClr val="F9E4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485646" y="1905000"/>
            <a:ext cx="9334754" cy="55611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2700">
              <a:lnSpc>
                <a:spcPts val="4260"/>
              </a:lnSpc>
              <a:spcBef>
                <a:spcPts val="105"/>
              </a:spcBef>
            </a:pPr>
            <a:r>
              <a:rPr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eeSans"/>
                <a:cs typeface="FreeSans"/>
              </a:rPr>
              <a:t>अ</a:t>
            </a:r>
            <a:r>
              <a:rPr lang="mr-IN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eeSans"/>
                <a:cs typeface="FreeSans"/>
              </a:rPr>
              <a:t>लं</a:t>
            </a:r>
            <a:r>
              <a:rPr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eeSans"/>
                <a:cs typeface="FreeSans"/>
              </a:rPr>
              <a:t>कार</a:t>
            </a:r>
            <a:r>
              <a:rPr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eeSans"/>
                <a:cs typeface="FreeSans"/>
              </a:rPr>
              <a:t> </a:t>
            </a:r>
            <a:r>
              <a:rPr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:-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mr-IN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अलंकार म्हणजे भूषणे, दागिने. शरीर शोभायमान  दिसण्यासाठी अंगावर दागिने घालतात.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mr-I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शरीराची </a:t>
            </a:r>
            <a:r>
              <a:rPr lang="mr-IN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शोभा दागिने अधिक खुलवतात.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mr-I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आपली </a:t>
            </a:r>
            <a:r>
              <a:rPr lang="mr-IN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भाषा सुंदर व्हावी, म्हणून भाषेतही भूषणांचा, अलंकाराचा उपयोग कवि आणि लेखक करत असतात.</a:t>
            </a:r>
            <a:endParaRPr lang="mr-IN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2700">
              <a:lnSpc>
                <a:spcPts val="4260"/>
              </a:lnSpc>
              <a:spcBef>
                <a:spcPts val="105"/>
              </a:spcBef>
            </a:pPr>
            <a:endParaRPr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447800"/>
            <a:ext cx="1051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mr-IN" sz="3200" dirty="0">
                <a:solidFill>
                  <a:srgbClr val="FF0000"/>
                </a:solidFill>
              </a:rPr>
              <a:t>विशेषत: पद्यात अलंकार अधिक शोभून दिसतात. गद्यसुद्धा अलंकारांनी सुंदर दिसते.</a:t>
            </a:r>
          </a:p>
          <a:p>
            <a:pPr lvl="0">
              <a:lnSpc>
                <a:spcPct val="150000"/>
              </a:lnSpc>
            </a:pPr>
            <a:endParaRPr lang="mr-IN" sz="32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mr-IN" sz="3200" dirty="0">
                <a:solidFill>
                  <a:srgbClr val="00B0F0"/>
                </a:solidFill>
              </a:rPr>
              <a:t>‘मुख सुंदर दिसते’ किंवा ‘मुख सुंदर आहे’ ही साधी (गद्य) वाक्ये झाली; परंतु ‘मुख कमळासारखे सुंदर आहे’ किंवा ‘मुख जणू कमलच आहे’ असे म्हंटले तर ते अधिक सुंदर दिसते. यालाच अलंकारिक भाषा म्हणतात. 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55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741170" cy="781050"/>
          </a:xfrm>
          <a:custGeom>
            <a:avLst/>
            <a:gdLst/>
            <a:ahLst/>
            <a:cxnLst/>
            <a:rect l="l" t="t" r="r" b="b"/>
            <a:pathLst>
              <a:path w="1741170" h="781050">
                <a:moveTo>
                  <a:pt x="1344803" y="0"/>
                </a:moveTo>
                <a:lnTo>
                  <a:pt x="0" y="0"/>
                </a:lnTo>
                <a:lnTo>
                  <a:pt x="0" y="781050"/>
                </a:lnTo>
                <a:lnTo>
                  <a:pt x="1344803" y="781050"/>
                </a:lnTo>
                <a:lnTo>
                  <a:pt x="1354474" y="780242"/>
                </a:lnTo>
                <a:lnTo>
                  <a:pt x="1362360" y="778113"/>
                </a:lnTo>
                <a:lnTo>
                  <a:pt x="1368484" y="775102"/>
                </a:lnTo>
                <a:lnTo>
                  <a:pt x="1372870" y="771651"/>
                </a:lnTo>
                <a:lnTo>
                  <a:pt x="1372870" y="766952"/>
                </a:lnTo>
                <a:lnTo>
                  <a:pt x="1377569" y="766952"/>
                </a:lnTo>
                <a:lnTo>
                  <a:pt x="1733677" y="409320"/>
                </a:lnTo>
                <a:lnTo>
                  <a:pt x="1738963" y="400730"/>
                </a:lnTo>
                <a:lnTo>
                  <a:pt x="1740725" y="389937"/>
                </a:lnTo>
                <a:lnTo>
                  <a:pt x="1738963" y="378263"/>
                </a:lnTo>
                <a:lnTo>
                  <a:pt x="1733677" y="367030"/>
                </a:lnTo>
                <a:lnTo>
                  <a:pt x="1377569" y="14097"/>
                </a:lnTo>
                <a:lnTo>
                  <a:pt x="1377569" y="9398"/>
                </a:lnTo>
                <a:lnTo>
                  <a:pt x="1372870" y="9398"/>
                </a:lnTo>
                <a:lnTo>
                  <a:pt x="1368484" y="5947"/>
                </a:lnTo>
                <a:lnTo>
                  <a:pt x="1362360" y="2936"/>
                </a:lnTo>
                <a:lnTo>
                  <a:pt x="1354474" y="807"/>
                </a:lnTo>
                <a:lnTo>
                  <a:pt x="1344803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000" y="1524000"/>
            <a:ext cx="11582400" cy="4462247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0" marR="119380" algn="just">
              <a:spcBef>
                <a:spcPts val="70"/>
              </a:spcBef>
            </a:pPr>
            <a:r>
              <a:rPr sz="3600" b="1" spc="-50" dirty="0" smtClean="0">
                <a:solidFill>
                  <a:srgbClr val="FF0000"/>
                </a:solidFill>
                <a:latin typeface="FreeSans"/>
                <a:cs typeface="FreeSans"/>
              </a:rPr>
              <a:t>अ</a:t>
            </a:r>
            <a:r>
              <a:rPr lang="mr-IN" sz="3600" b="1" spc="-50" dirty="0" smtClean="0">
                <a:solidFill>
                  <a:srgbClr val="FF0000"/>
                </a:solidFill>
                <a:latin typeface="FreeSans"/>
                <a:cs typeface="FreeSans"/>
              </a:rPr>
              <a:t>लं</a:t>
            </a:r>
            <a:r>
              <a:rPr sz="3600" b="1" spc="-50" dirty="0" err="1" smtClean="0">
                <a:solidFill>
                  <a:srgbClr val="FF0000"/>
                </a:solidFill>
                <a:latin typeface="FreeSans"/>
                <a:cs typeface="FreeSans"/>
              </a:rPr>
              <a:t>का</a:t>
            </a:r>
            <a:r>
              <a:rPr lang="mr-IN" sz="3600" b="1" spc="-50" dirty="0" smtClean="0">
                <a:solidFill>
                  <a:srgbClr val="FF0000"/>
                </a:solidFill>
                <a:latin typeface="FreeSans"/>
                <a:cs typeface="FreeSans"/>
              </a:rPr>
              <a:t>रि</a:t>
            </a:r>
            <a:r>
              <a:rPr sz="3600" b="1" spc="-50" dirty="0" smtClean="0">
                <a:solidFill>
                  <a:srgbClr val="FF0000"/>
                </a:solidFill>
                <a:latin typeface="FreeSans"/>
                <a:cs typeface="FreeSans"/>
              </a:rPr>
              <a:t>क </a:t>
            </a:r>
            <a:r>
              <a:rPr sz="3600" b="1" spc="655" dirty="0" err="1" smtClean="0">
                <a:solidFill>
                  <a:srgbClr val="FF0000"/>
                </a:solidFill>
                <a:latin typeface="FreeSans"/>
                <a:cs typeface="FreeSans"/>
              </a:rPr>
              <a:t>भा</a:t>
            </a:r>
            <a:r>
              <a:rPr lang="mr-IN" sz="3600" b="1" spc="655" dirty="0" smtClean="0">
                <a:solidFill>
                  <a:srgbClr val="FF0000"/>
                </a:solidFill>
                <a:latin typeface="FreeSans"/>
                <a:cs typeface="FreeSans"/>
              </a:rPr>
              <a:t>षण किंवा </a:t>
            </a:r>
            <a:r>
              <a:rPr sz="3600" b="1" spc="-509" dirty="0" smtClean="0">
                <a:solidFill>
                  <a:srgbClr val="FF0000"/>
                </a:solidFill>
                <a:latin typeface="FreeSans"/>
                <a:cs typeface="FreeSans"/>
              </a:rPr>
              <a:t>अ</a:t>
            </a:r>
            <a:r>
              <a:rPr lang="mr-IN" sz="3600" b="1" spc="-509" dirty="0" smtClean="0">
                <a:solidFill>
                  <a:srgbClr val="FF0000"/>
                </a:solidFill>
                <a:latin typeface="FreeSans"/>
                <a:cs typeface="FreeSans"/>
              </a:rPr>
              <a:t>लंकारि</a:t>
            </a:r>
            <a:r>
              <a:rPr sz="3600" b="1" spc="-170" dirty="0" smtClean="0">
                <a:solidFill>
                  <a:srgbClr val="FF0000"/>
                </a:solidFill>
                <a:latin typeface="FreeSans"/>
                <a:cs typeface="FreeSans"/>
              </a:rPr>
              <a:t>क </a:t>
            </a:r>
            <a:r>
              <a:rPr sz="3600" b="1" spc="85" dirty="0" err="1" smtClean="0">
                <a:solidFill>
                  <a:srgbClr val="FF0000"/>
                </a:solidFill>
                <a:latin typeface="FreeSans"/>
                <a:cs typeface="FreeSans"/>
              </a:rPr>
              <a:t>लेखन</a:t>
            </a:r>
            <a:r>
              <a:rPr sz="3600" b="1" spc="85" dirty="0" smtClean="0">
                <a:solidFill>
                  <a:srgbClr val="FF0000"/>
                </a:solidFill>
                <a:latin typeface="FreeSans"/>
                <a:cs typeface="FreeSans"/>
              </a:rPr>
              <a:t>  </a:t>
            </a:r>
            <a:r>
              <a:rPr lang="mr-IN" sz="3600" b="1" spc="-475" dirty="0" smtClean="0">
                <a:solidFill>
                  <a:srgbClr val="FF0000"/>
                </a:solidFill>
                <a:latin typeface="FreeSans"/>
                <a:cs typeface="FreeSans"/>
              </a:rPr>
              <a:t>सर्वांना</a:t>
            </a:r>
            <a:r>
              <a:rPr sz="3600" b="1" spc="-475" dirty="0" smtClean="0">
                <a:solidFill>
                  <a:srgbClr val="FF0000"/>
                </a:solidFill>
                <a:latin typeface="FreeSans"/>
                <a:cs typeface="FreeSans"/>
              </a:rPr>
              <a:t> </a:t>
            </a:r>
            <a:r>
              <a:rPr sz="3600" b="1" spc="105" dirty="0" err="1" smtClean="0">
                <a:solidFill>
                  <a:srgbClr val="FF0000"/>
                </a:solidFill>
                <a:latin typeface="FreeSans"/>
                <a:cs typeface="FreeSans"/>
              </a:rPr>
              <a:t>आवडते</a:t>
            </a:r>
            <a:r>
              <a:rPr sz="3600" b="1" spc="105" dirty="0" smtClean="0">
                <a:solidFill>
                  <a:srgbClr val="FF0000"/>
                </a:solidFill>
                <a:latin typeface="FreeSans"/>
                <a:cs typeface="FreeSans"/>
              </a:rPr>
              <a:t>. </a:t>
            </a:r>
            <a:r>
              <a:rPr lang="mr-IN" sz="3600" b="1" spc="-170" dirty="0">
                <a:solidFill>
                  <a:srgbClr val="FF0000"/>
                </a:solidFill>
                <a:latin typeface="FreeSans"/>
                <a:cs typeface="FreeSans"/>
              </a:rPr>
              <a:t>त्या</a:t>
            </a:r>
            <a:r>
              <a:rPr sz="3600" b="1" spc="-170" dirty="0" smtClean="0">
                <a:solidFill>
                  <a:srgbClr val="FF0000"/>
                </a:solidFill>
                <a:latin typeface="FreeSans"/>
                <a:cs typeface="FreeSans"/>
              </a:rPr>
              <a:t>त </a:t>
            </a:r>
            <a:r>
              <a:rPr sz="3600" b="1" spc="220" dirty="0" err="1" smtClean="0">
                <a:solidFill>
                  <a:srgbClr val="FF0000"/>
                </a:solidFill>
                <a:latin typeface="FreeSans"/>
                <a:cs typeface="FreeSans"/>
              </a:rPr>
              <a:t>एक</a:t>
            </a:r>
            <a:r>
              <a:rPr sz="3600" b="1" spc="220" dirty="0" smtClean="0">
                <a:solidFill>
                  <a:srgbClr val="FF0000"/>
                </a:solidFill>
                <a:latin typeface="FreeSans"/>
                <a:cs typeface="FreeSans"/>
              </a:rPr>
              <a:t> </a:t>
            </a:r>
            <a:r>
              <a:rPr sz="3600" b="1" spc="-175" dirty="0" err="1" smtClean="0">
                <a:solidFill>
                  <a:srgbClr val="FF0000"/>
                </a:solidFill>
                <a:latin typeface="FreeSans"/>
                <a:cs typeface="FreeSans"/>
              </a:rPr>
              <a:t>प्रकारची</a:t>
            </a:r>
            <a:r>
              <a:rPr sz="3600" b="1" spc="-175" dirty="0" smtClean="0">
                <a:solidFill>
                  <a:srgbClr val="FF0000"/>
                </a:solidFill>
                <a:latin typeface="FreeSans"/>
                <a:cs typeface="FreeSans"/>
              </a:rPr>
              <a:t> </a:t>
            </a:r>
            <a:r>
              <a:rPr lang="mr-IN" sz="3600" b="1" spc="-175" dirty="0" smtClean="0">
                <a:solidFill>
                  <a:srgbClr val="FF0000"/>
                </a:solidFill>
                <a:latin typeface="FreeSans"/>
                <a:cs typeface="FreeSans"/>
              </a:rPr>
              <a:t>चमत्कृती</a:t>
            </a:r>
            <a:r>
              <a:rPr sz="3600" b="1" spc="105" dirty="0" smtClean="0">
                <a:solidFill>
                  <a:srgbClr val="FF0000"/>
                </a:solidFill>
                <a:latin typeface="FreeSans"/>
                <a:cs typeface="FreeSans"/>
              </a:rPr>
              <a:t>  </a:t>
            </a:r>
            <a:r>
              <a:rPr lang="mr-IN" sz="3600" b="1" spc="105" dirty="0" smtClean="0">
                <a:solidFill>
                  <a:srgbClr val="FF0000"/>
                </a:solidFill>
                <a:latin typeface="FreeSans"/>
                <a:cs typeface="FreeSans"/>
              </a:rPr>
              <a:t>दि</a:t>
            </a:r>
            <a:r>
              <a:rPr sz="3600" b="1" spc="-90" dirty="0" err="1" smtClean="0">
                <a:solidFill>
                  <a:srgbClr val="FF0000"/>
                </a:solidFill>
                <a:latin typeface="FreeSans"/>
                <a:cs typeface="FreeSans"/>
              </a:rPr>
              <a:t>सते</a:t>
            </a:r>
            <a:r>
              <a:rPr sz="3600" b="1" spc="-90" dirty="0" smtClean="0">
                <a:solidFill>
                  <a:srgbClr val="FF0000"/>
                </a:solidFill>
                <a:latin typeface="FreeSans"/>
                <a:cs typeface="FreeSans"/>
              </a:rPr>
              <a:t> </a:t>
            </a:r>
            <a:r>
              <a:rPr sz="3600" b="1" spc="245" dirty="0" smtClean="0">
                <a:solidFill>
                  <a:srgbClr val="FF0000"/>
                </a:solidFill>
                <a:latin typeface="FreeSans"/>
                <a:cs typeface="FreeSans"/>
              </a:rPr>
              <a:t>व </a:t>
            </a:r>
            <a:r>
              <a:rPr sz="3600" b="1" spc="430" dirty="0" err="1" smtClean="0">
                <a:solidFill>
                  <a:srgbClr val="FF0000"/>
                </a:solidFill>
                <a:latin typeface="FreeSans"/>
                <a:cs typeface="FreeSans"/>
              </a:rPr>
              <a:t>मन</a:t>
            </a:r>
            <a:r>
              <a:rPr sz="3600" b="1" spc="430" dirty="0" smtClean="0">
                <a:solidFill>
                  <a:srgbClr val="FF0000"/>
                </a:solidFill>
                <a:latin typeface="FreeSans"/>
                <a:cs typeface="FreeSans"/>
              </a:rPr>
              <a:t> </a:t>
            </a:r>
            <a:r>
              <a:rPr sz="3600" b="1" spc="-105" dirty="0" err="1" smtClean="0">
                <a:solidFill>
                  <a:srgbClr val="FF0000"/>
                </a:solidFill>
                <a:latin typeface="FreeSans"/>
                <a:cs typeface="FreeSans"/>
              </a:rPr>
              <a:t>आनां</a:t>
            </a:r>
            <a:r>
              <a:rPr lang="mr-IN" sz="3600" b="1" spc="-105" dirty="0" smtClean="0">
                <a:solidFill>
                  <a:srgbClr val="FF0000"/>
                </a:solidFill>
                <a:latin typeface="FreeSans"/>
                <a:cs typeface="FreeSans"/>
              </a:rPr>
              <a:t>दि</a:t>
            </a:r>
            <a:r>
              <a:rPr sz="3600" b="1" spc="-105" dirty="0" smtClean="0">
                <a:solidFill>
                  <a:srgbClr val="FF0000"/>
                </a:solidFill>
                <a:latin typeface="FreeSans"/>
                <a:cs typeface="FreeSans"/>
              </a:rPr>
              <a:t>त</a:t>
            </a:r>
            <a:r>
              <a:rPr sz="3600" b="1" spc="10" dirty="0" smtClean="0">
                <a:solidFill>
                  <a:srgbClr val="FF0000"/>
                </a:solidFill>
                <a:latin typeface="FreeSans"/>
                <a:cs typeface="FreeSans"/>
              </a:rPr>
              <a:t> </a:t>
            </a:r>
            <a:r>
              <a:rPr sz="3600" b="1" spc="80" dirty="0" err="1" smtClean="0">
                <a:solidFill>
                  <a:srgbClr val="FF0000"/>
                </a:solidFill>
                <a:latin typeface="FreeSans"/>
                <a:cs typeface="FreeSans"/>
              </a:rPr>
              <a:t>होते</a:t>
            </a:r>
            <a:r>
              <a:rPr sz="3600" b="1" spc="80" dirty="0" smtClean="0">
                <a:solidFill>
                  <a:srgbClr val="FF0000"/>
                </a:solidFill>
                <a:latin typeface="FreeSans"/>
                <a:cs typeface="FreeSans"/>
              </a:rPr>
              <a:t>.</a:t>
            </a:r>
            <a:endParaRPr sz="3600" dirty="0" smtClean="0">
              <a:latin typeface="FreeSans"/>
              <a:cs typeface="FreeSans"/>
            </a:endParaRPr>
          </a:p>
          <a:p>
            <a:pPr marL="127000">
              <a:tabLst>
                <a:tab pos="2547620" algn="l"/>
                <a:tab pos="3785870" algn="l"/>
                <a:tab pos="4464050" algn="l"/>
                <a:tab pos="5912485" algn="l"/>
                <a:tab pos="7283450" algn="l"/>
                <a:tab pos="7962265" algn="l"/>
                <a:tab pos="8543925" algn="l"/>
              </a:tabLst>
            </a:pPr>
            <a:r>
              <a:rPr sz="3600" b="1" spc="125" dirty="0" err="1" smtClean="0">
                <a:solidFill>
                  <a:srgbClr val="00B0F0"/>
                </a:solidFill>
                <a:latin typeface="FreeSans"/>
                <a:cs typeface="FreeSans"/>
              </a:rPr>
              <a:t>पद्यामध्ये</a:t>
            </a:r>
            <a:r>
              <a:rPr sz="3600" b="1" spc="125" dirty="0" smtClean="0">
                <a:solidFill>
                  <a:srgbClr val="00B0F0"/>
                </a:solidFill>
                <a:latin typeface="FreeSans"/>
                <a:cs typeface="FreeSans"/>
              </a:rPr>
              <a:t>	</a:t>
            </a:r>
            <a:r>
              <a:rPr lang="mr-IN" sz="3600" b="1" spc="125" dirty="0" smtClean="0">
                <a:solidFill>
                  <a:srgbClr val="00B0F0"/>
                </a:solidFill>
                <a:latin typeface="FreeSans"/>
                <a:cs typeface="FreeSans"/>
              </a:rPr>
              <a:t>शब्दांची किंवा अक्षरांची पुनरुक्ती असली की, त्यामध्ये</a:t>
            </a:r>
            <a:r>
              <a:rPr sz="3600" b="1" spc="-5" dirty="0" smtClean="0">
                <a:solidFill>
                  <a:srgbClr val="00B0F0"/>
                </a:solidFill>
                <a:latin typeface="FreeSans"/>
                <a:cs typeface="FreeSans"/>
              </a:rPr>
              <a:t>	</a:t>
            </a:r>
            <a:r>
              <a:rPr lang="mr-IN" sz="3600" b="1" spc="-5" dirty="0" smtClean="0">
                <a:solidFill>
                  <a:srgbClr val="00B0F0"/>
                </a:solidFill>
                <a:latin typeface="FreeSans"/>
                <a:cs typeface="FreeSans"/>
              </a:rPr>
              <a:t>नादमाधुर्य </a:t>
            </a:r>
            <a:r>
              <a:rPr sz="3600" b="1" spc="120" dirty="0" err="1" smtClean="0">
                <a:solidFill>
                  <a:srgbClr val="00B0F0"/>
                </a:solidFill>
                <a:latin typeface="FreeSans"/>
                <a:cs typeface="FreeSans"/>
              </a:rPr>
              <a:t>येते</a:t>
            </a:r>
            <a:r>
              <a:rPr sz="3600" b="1" spc="120" dirty="0" smtClean="0">
                <a:solidFill>
                  <a:srgbClr val="00B0F0"/>
                </a:solidFill>
                <a:latin typeface="FreeSans"/>
                <a:cs typeface="FreeSans"/>
              </a:rPr>
              <a:t>.</a:t>
            </a:r>
            <a:endParaRPr sz="3600" dirty="0" smtClean="0">
              <a:solidFill>
                <a:srgbClr val="00B0F0"/>
              </a:solidFill>
              <a:latin typeface="FreeSans"/>
              <a:cs typeface="FreeSans"/>
            </a:endParaRPr>
          </a:p>
          <a:p>
            <a:pPr marL="127000" marR="118745">
              <a:spcBef>
                <a:spcPts val="155"/>
              </a:spcBef>
              <a:tabLst>
                <a:tab pos="1232535" algn="l"/>
                <a:tab pos="1471295" algn="l"/>
                <a:tab pos="3444240" algn="l"/>
                <a:tab pos="4387850" algn="l"/>
                <a:tab pos="5941695" algn="l"/>
                <a:tab pos="6294120" algn="l"/>
                <a:tab pos="7438390" algn="l"/>
                <a:tab pos="8248650" algn="l"/>
                <a:tab pos="9001125" algn="l"/>
              </a:tabLst>
            </a:pPr>
            <a:r>
              <a:rPr sz="3600" b="1" spc="190" dirty="0" err="1" smtClean="0">
                <a:solidFill>
                  <a:srgbClr val="00B050"/>
                </a:solidFill>
                <a:latin typeface="FreeSans"/>
                <a:cs typeface="FreeSans"/>
              </a:rPr>
              <a:t>अ</a:t>
            </a:r>
            <a:r>
              <a:rPr sz="3600" b="1" spc="95" dirty="0" err="1" smtClean="0">
                <a:solidFill>
                  <a:srgbClr val="00B050"/>
                </a:solidFill>
                <a:latin typeface="FreeSans"/>
                <a:cs typeface="FreeSans"/>
              </a:rPr>
              <a:t>श</a:t>
            </a:r>
            <a:r>
              <a:rPr sz="3600" b="1" spc="35" dirty="0" err="1" smtClean="0">
                <a:solidFill>
                  <a:srgbClr val="00B050"/>
                </a:solidFill>
                <a:latin typeface="FreeSans"/>
                <a:cs typeface="FreeSans"/>
              </a:rPr>
              <a:t>ा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sz="3600" b="1" spc="155" dirty="0" err="1" smtClean="0">
                <a:solidFill>
                  <a:srgbClr val="00B050"/>
                </a:solidFill>
                <a:latin typeface="FreeSans"/>
                <a:cs typeface="FreeSans"/>
              </a:rPr>
              <a:t>श</a:t>
            </a:r>
            <a:r>
              <a:rPr sz="3600" b="1" spc="-420" dirty="0" err="1" smtClean="0">
                <a:solidFill>
                  <a:srgbClr val="00B050"/>
                </a:solidFill>
                <a:latin typeface="FreeSans"/>
                <a:cs typeface="FreeSans"/>
              </a:rPr>
              <a:t>ब</a:t>
            </a:r>
            <a:r>
              <a:rPr sz="3600" b="1" spc="155" dirty="0" err="1" smtClean="0">
                <a:solidFill>
                  <a:srgbClr val="00B050"/>
                </a:solidFill>
                <a:latin typeface="FreeSans"/>
                <a:cs typeface="FreeSans"/>
              </a:rPr>
              <a:t>द</a:t>
            </a:r>
            <a:r>
              <a:rPr lang="mr-IN" sz="3600" b="1" spc="-175" dirty="0" smtClean="0">
                <a:solidFill>
                  <a:srgbClr val="00B050"/>
                </a:solidFill>
                <a:latin typeface="FreeSans"/>
                <a:cs typeface="FreeSans"/>
              </a:rPr>
              <a:t>चमत्कृती</a:t>
            </a:r>
            <a:r>
              <a:rPr sz="3600" b="1" spc="170" dirty="0" err="1" smtClean="0">
                <a:solidFill>
                  <a:srgbClr val="00B050"/>
                </a:solidFill>
                <a:latin typeface="FreeSans"/>
                <a:cs typeface="FreeSans"/>
              </a:rPr>
              <a:t>च</a:t>
            </a:r>
            <a:r>
              <a:rPr sz="3600" b="1" spc="-20" dirty="0" err="1" smtClean="0">
                <a:solidFill>
                  <a:srgbClr val="00B050"/>
                </a:solidFill>
                <a:latin typeface="FreeSans"/>
                <a:cs typeface="FreeSans"/>
              </a:rPr>
              <a:t>ी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sz="3600" b="1" spc="295" dirty="0" err="1" smtClean="0">
                <a:solidFill>
                  <a:srgbClr val="00B050"/>
                </a:solidFill>
                <a:latin typeface="FreeSans"/>
                <a:cs typeface="FreeSans"/>
              </a:rPr>
              <a:t>प</a:t>
            </a:r>
            <a:r>
              <a:rPr sz="3600" b="1" spc="125" dirty="0" err="1" smtClean="0">
                <a:solidFill>
                  <a:srgbClr val="00B050"/>
                </a:solidFill>
                <a:latin typeface="FreeSans"/>
                <a:cs typeface="FreeSans"/>
              </a:rPr>
              <a:t>द</a:t>
            </a:r>
            <a:r>
              <a:rPr sz="3600" b="1" spc="-45" dirty="0" err="1" smtClean="0">
                <a:solidFill>
                  <a:srgbClr val="00B050"/>
                </a:solidFill>
                <a:latin typeface="FreeSans"/>
                <a:cs typeface="FreeSans"/>
              </a:rPr>
              <a:t>्</a:t>
            </a:r>
            <a:r>
              <a:rPr sz="3600" b="1" spc="320" dirty="0" err="1" smtClean="0">
                <a:solidFill>
                  <a:srgbClr val="00B050"/>
                </a:solidFill>
                <a:latin typeface="FreeSans"/>
                <a:cs typeface="FreeSans"/>
              </a:rPr>
              <a:t>य</a:t>
            </a:r>
            <a:r>
              <a:rPr sz="3600" b="1" spc="5" dirty="0" err="1" smtClean="0">
                <a:solidFill>
                  <a:srgbClr val="00B050"/>
                </a:solidFill>
                <a:latin typeface="FreeSans"/>
                <a:cs typeface="FreeSans"/>
              </a:rPr>
              <a:t>ा</a:t>
            </a:r>
            <a:r>
              <a:rPr sz="3600" b="1" spc="220" dirty="0" err="1" smtClean="0">
                <a:solidFill>
                  <a:srgbClr val="00B050"/>
                </a:solidFill>
                <a:latin typeface="FreeSans"/>
                <a:cs typeface="FreeSans"/>
              </a:rPr>
              <a:t>त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sz="3600" b="1" spc="250" dirty="0" err="1" smtClean="0">
                <a:solidFill>
                  <a:srgbClr val="00B050"/>
                </a:solidFill>
                <a:latin typeface="FreeSans"/>
                <a:cs typeface="FreeSans"/>
              </a:rPr>
              <a:t>य</a:t>
            </a:r>
            <a:r>
              <a:rPr sz="3600" b="1" spc="5" dirty="0" err="1" smtClean="0">
                <a:solidFill>
                  <a:srgbClr val="00B050"/>
                </a:solidFill>
                <a:latin typeface="FreeSans"/>
                <a:cs typeface="FreeSans"/>
              </a:rPr>
              <a:t>ो</a:t>
            </a:r>
            <a:r>
              <a:rPr sz="3600" b="1" spc="100" dirty="0" err="1" smtClean="0">
                <a:solidFill>
                  <a:srgbClr val="00B050"/>
                </a:solidFill>
                <a:latin typeface="FreeSans"/>
                <a:cs typeface="FreeSans"/>
              </a:rPr>
              <a:t>ज</a:t>
            </a:r>
            <a:r>
              <a:rPr sz="3600" b="1" spc="275" dirty="0" err="1" smtClean="0">
                <a:solidFill>
                  <a:srgbClr val="00B050"/>
                </a:solidFill>
                <a:latin typeface="FreeSans"/>
                <a:cs typeface="FreeSans"/>
              </a:rPr>
              <a:t>न</a:t>
            </a:r>
            <a:r>
              <a:rPr sz="3600" b="1" spc="-20" dirty="0" err="1" smtClean="0">
                <a:solidFill>
                  <a:srgbClr val="00B050"/>
                </a:solidFill>
                <a:latin typeface="FreeSans"/>
                <a:cs typeface="FreeSans"/>
              </a:rPr>
              <a:t>ा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sz="3600" b="1" spc="160" dirty="0" err="1" smtClean="0">
                <a:solidFill>
                  <a:srgbClr val="00B050"/>
                </a:solidFill>
                <a:latin typeface="FreeSans"/>
                <a:cs typeface="FreeSans"/>
              </a:rPr>
              <a:t>अ</a:t>
            </a:r>
            <a:r>
              <a:rPr sz="3600" b="1" spc="110" dirty="0" err="1" smtClean="0">
                <a:solidFill>
                  <a:srgbClr val="00B050"/>
                </a:solidFill>
                <a:latin typeface="FreeSans"/>
                <a:cs typeface="FreeSans"/>
              </a:rPr>
              <a:t>स</a:t>
            </a:r>
            <a:r>
              <a:rPr sz="3600" b="1" spc="-10" dirty="0" err="1" smtClean="0">
                <a:solidFill>
                  <a:srgbClr val="00B050"/>
                </a:solidFill>
                <a:latin typeface="FreeSans"/>
                <a:cs typeface="FreeSans"/>
              </a:rPr>
              <a:t>ल</a:t>
            </a:r>
            <a:r>
              <a:rPr sz="3600" b="1" spc="60" dirty="0" err="1" smtClean="0">
                <a:solidFill>
                  <a:srgbClr val="00B050"/>
                </a:solidFill>
                <a:latin typeface="FreeSans"/>
                <a:cs typeface="FreeSans"/>
              </a:rPr>
              <a:t>ी</a:t>
            </a:r>
            <a:r>
              <a:rPr sz="3600" b="1" spc="135" dirty="0" smtClean="0">
                <a:solidFill>
                  <a:srgbClr val="00B050"/>
                </a:solidFill>
                <a:latin typeface="FreeSans"/>
                <a:cs typeface="FreeSans"/>
              </a:rPr>
              <a:t>,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sz="3600" b="1" spc="5" dirty="0" err="1" smtClean="0">
                <a:solidFill>
                  <a:srgbClr val="00B050"/>
                </a:solidFill>
                <a:latin typeface="FreeSans"/>
                <a:cs typeface="FreeSans"/>
              </a:rPr>
              <a:t>तर</a:t>
            </a:r>
            <a:r>
              <a:rPr sz="3600" b="1" spc="5" dirty="0" smtClean="0">
                <a:solidFill>
                  <a:srgbClr val="00B050"/>
                </a:solidFill>
                <a:latin typeface="FreeSans"/>
                <a:cs typeface="FreeSans"/>
              </a:rPr>
              <a:t>  </a:t>
            </a:r>
            <a:r>
              <a:rPr lang="mr-IN" sz="3600" b="1" spc="-155" dirty="0">
                <a:solidFill>
                  <a:srgbClr val="00B050"/>
                </a:solidFill>
                <a:latin typeface="FreeSans"/>
                <a:cs typeface="FreeSans"/>
              </a:rPr>
              <a:t>त्या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	</a:t>
            </a:r>
            <a:r>
              <a:rPr sz="3600" b="1" spc="229" dirty="0" err="1" smtClean="0">
                <a:solidFill>
                  <a:srgbClr val="00B050"/>
                </a:solidFill>
                <a:latin typeface="FreeSans"/>
                <a:cs typeface="FreeSans"/>
              </a:rPr>
              <a:t>प</a:t>
            </a:r>
            <a:r>
              <a:rPr sz="3600" b="1" spc="125" dirty="0" err="1" smtClean="0">
                <a:solidFill>
                  <a:srgbClr val="00B050"/>
                </a:solidFill>
                <a:latin typeface="FreeSans"/>
                <a:cs typeface="FreeSans"/>
              </a:rPr>
              <a:t>द</a:t>
            </a:r>
            <a:r>
              <a:rPr sz="3600" b="1" spc="25" dirty="0" err="1" smtClean="0">
                <a:solidFill>
                  <a:srgbClr val="00B050"/>
                </a:solidFill>
                <a:latin typeface="FreeSans"/>
                <a:cs typeface="FreeSans"/>
              </a:rPr>
              <a:t>्</a:t>
            </a:r>
            <a:r>
              <a:rPr sz="3600" b="1" spc="250" dirty="0" err="1" smtClean="0">
                <a:solidFill>
                  <a:srgbClr val="00B050"/>
                </a:solidFill>
                <a:latin typeface="FreeSans"/>
                <a:cs typeface="FreeSans"/>
              </a:rPr>
              <a:t>य</a:t>
            </a:r>
            <a:r>
              <a:rPr sz="3600" b="1" spc="5" dirty="0" err="1" smtClean="0">
                <a:solidFill>
                  <a:srgbClr val="00B050"/>
                </a:solidFill>
                <a:latin typeface="FreeSans"/>
                <a:cs typeface="FreeSans"/>
              </a:rPr>
              <a:t>ा</a:t>
            </a:r>
            <a:r>
              <a:rPr sz="3600" b="1" spc="220" dirty="0" err="1" smtClean="0">
                <a:solidFill>
                  <a:srgbClr val="00B050"/>
                </a:solidFill>
                <a:latin typeface="FreeSans"/>
                <a:cs typeface="FreeSans"/>
              </a:rPr>
              <a:t>त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lang="mr-IN" sz="3600" b="1" spc="-80" dirty="0" smtClean="0">
                <a:solidFill>
                  <a:srgbClr val="00B050"/>
                </a:solidFill>
                <a:latin typeface="FreeSans"/>
                <a:cs typeface="FreeSans"/>
              </a:rPr>
              <a:t>‘शब्दालंकार</a:t>
            </a:r>
            <a:r>
              <a:rPr sz="3600" b="1" spc="-75" dirty="0" smtClean="0">
                <a:solidFill>
                  <a:srgbClr val="00B050"/>
                </a:solidFill>
                <a:latin typeface="FreeSans"/>
                <a:cs typeface="FreeSans"/>
              </a:rPr>
              <a:t>’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	</a:t>
            </a:r>
            <a:r>
              <a:rPr sz="3600" b="1" spc="190" dirty="0" err="1" smtClean="0">
                <a:solidFill>
                  <a:srgbClr val="00B050"/>
                </a:solidFill>
                <a:latin typeface="FreeSans"/>
                <a:cs typeface="FreeSans"/>
              </a:rPr>
              <a:t>अ</a:t>
            </a:r>
            <a:r>
              <a:rPr sz="3600" b="1" spc="160" dirty="0" err="1" smtClean="0">
                <a:solidFill>
                  <a:srgbClr val="00B050"/>
                </a:solidFill>
                <a:latin typeface="FreeSans"/>
                <a:cs typeface="FreeSans"/>
              </a:rPr>
              <a:t>स</a:t>
            </a:r>
            <a:r>
              <a:rPr sz="3600" b="1" spc="60" dirty="0" err="1" smtClean="0">
                <a:solidFill>
                  <a:srgbClr val="00B050"/>
                </a:solidFill>
                <a:latin typeface="FreeSans"/>
                <a:cs typeface="FreeSans"/>
              </a:rPr>
              <a:t>त</a:t>
            </a:r>
            <a:r>
              <a:rPr sz="3600" b="1" spc="20" dirty="0" err="1" smtClean="0">
                <a:solidFill>
                  <a:srgbClr val="00B050"/>
                </a:solidFill>
                <a:latin typeface="FreeSans"/>
                <a:cs typeface="FreeSans"/>
              </a:rPr>
              <a:t>ो</a:t>
            </a:r>
            <a:r>
              <a:rPr sz="3600" b="1" spc="135" dirty="0" smtClean="0">
                <a:solidFill>
                  <a:srgbClr val="00B050"/>
                </a:solidFill>
                <a:latin typeface="FreeSans"/>
                <a:cs typeface="FreeSans"/>
              </a:rPr>
              <a:t>.</a:t>
            </a:r>
            <a:r>
              <a:rPr lang="mr-IN" sz="3600" b="1" dirty="0">
                <a:solidFill>
                  <a:srgbClr val="00B050"/>
                </a:solidFill>
                <a:latin typeface="FreeSans"/>
                <a:cs typeface="FreeSans"/>
              </a:rPr>
              <a:t> </a:t>
            </a:r>
            <a:r>
              <a:rPr sz="3600" b="1" spc="229" dirty="0" err="1" smtClean="0">
                <a:solidFill>
                  <a:srgbClr val="00B050"/>
                </a:solidFill>
                <a:latin typeface="FreeSans"/>
                <a:cs typeface="FreeSans"/>
              </a:rPr>
              <a:t>प</a:t>
            </a:r>
            <a:r>
              <a:rPr sz="3600" b="1" spc="125" dirty="0" err="1" smtClean="0">
                <a:solidFill>
                  <a:srgbClr val="00B050"/>
                </a:solidFill>
                <a:latin typeface="FreeSans"/>
                <a:cs typeface="FreeSans"/>
              </a:rPr>
              <a:t>द</a:t>
            </a:r>
            <a:r>
              <a:rPr sz="3600" b="1" spc="25" dirty="0" err="1" smtClean="0">
                <a:solidFill>
                  <a:srgbClr val="00B050"/>
                </a:solidFill>
                <a:latin typeface="FreeSans"/>
                <a:cs typeface="FreeSans"/>
              </a:rPr>
              <a:t>्</a:t>
            </a:r>
            <a:r>
              <a:rPr sz="3600" b="1" spc="250" dirty="0" err="1" smtClean="0">
                <a:solidFill>
                  <a:srgbClr val="00B050"/>
                </a:solidFill>
                <a:latin typeface="FreeSans"/>
                <a:cs typeface="FreeSans"/>
              </a:rPr>
              <a:t>य</a:t>
            </a:r>
            <a:r>
              <a:rPr sz="3600" b="1" spc="10" dirty="0" err="1" smtClean="0">
                <a:solidFill>
                  <a:srgbClr val="00B050"/>
                </a:solidFill>
                <a:latin typeface="FreeSans"/>
                <a:cs typeface="FreeSans"/>
              </a:rPr>
              <a:t>ा</a:t>
            </a:r>
            <a:r>
              <a:rPr sz="3600" b="1" spc="220" dirty="0" err="1" smtClean="0">
                <a:solidFill>
                  <a:srgbClr val="00B050"/>
                </a:solidFill>
                <a:latin typeface="FreeSans"/>
                <a:cs typeface="FreeSans"/>
              </a:rPr>
              <a:t>त</a:t>
            </a:r>
            <a:endParaRPr sz="3600" dirty="0" smtClean="0">
              <a:solidFill>
                <a:srgbClr val="00B050"/>
              </a:solidFill>
              <a:latin typeface="FreeSans"/>
              <a:cs typeface="FreeSans"/>
            </a:endParaRPr>
          </a:p>
          <a:p>
            <a:pPr marL="127000" marR="118745">
              <a:spcBef>
                <a:spcPts val="15"/>
              </a:spcBef>
              <a:tabLst>
                <a:tab pos="2386330" algn="l"/>
                <a:tab pos="2748280" algn="l"/>
                <a:tab pos="4806950" algn="l"/>
                <a:tab pos="6380480" algn="l"/>
                <a:tab pos="7190105" algn="l"/>
                <a:tab pos="8115300" algn="l"/>
              </a:tabLst>
            </a:pPr>
            <a:r>
              <a:rPr lang="mr-IN" sz="3600" b="1" spc="195" dirty="0" smtClean="0">
                <a:solidFill>
                  <a:srgbClr val="00B050"/>
                </a:solidFill>
                <a:latin typeface="FreeSans"/>
                <a:cs typeface="FreeSans"/>
              </a:rPr>
              <a:t>अर्थ</a:t>
            </a:r>
            <a:r>
              <a:rPr lang="mr-IN" sz="3600" b="1" spc="-175" dirty="0" smtClean="0">
                <a:solidFill>
                  <a:srgbClr val="00B050"/>
                </a:solidFill>
                <a:latin typeface="FreeSans"/>
                <a:cs typeface="FreeSans"/>
              </a:rPr>
              <a:t>चमत्कृती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sz="3600" b="1" spc="-370" dirty="0" err="1" smtClean="0">
                <a:solidFill>
                  <a:srgbClr val="00B050"/>
                </a:solidFill>
                <a:latin typeface="FreeSans"/>
                <a:cs typeface="FreeSans"/>
              </a:rPr>
              <a:t>प्</a:t>
            </a:r>
            <a:r>
              <a:rPr sz="3600" b="1" spc="-745" dirty="0" err="1" smtClean="0">
                <a:solidFill>
                  <a:srgbClr val="00B050"/>
                </a:solidFill>
                <a:latin typeface="FreeSans"/>
                <a:cs typeface="FreeSans"/>
              </a:rPr>
              <a:t>र</a:t>
            </a:r>
            <a:r>
              <a:rPr sz="3600" b="1" spc="15" dirty="0" err="1" smtClean="0">
                <a:solidFill>
                  <a:srgbClr val="00B050"/>
                </a:solidFill>
                <a:latin typeface="FreeSans"/>
                <a:cs typeface="FreeSans"/>
              </a:rPr>
              <a:t>ा</a:t>
            </a:r>
            <a:r>
              <a:rPr lang="mr-IN" sz="3600" b="1" spc="610" dirty="0">
                <a:solidFill>
                  <a:srgbClr val="00B050"/>
                </a:solidFill>
                <a:latin typeface="FreeSans"/>
                <a:cs typeface="FreeSans"/>
              </a:rPr>
              <a:t>मु</a:t>
            </a:r>
            <a:r>
              <a:rPr sz="3600" b="1" spc="-2955" dirty="0" err="1" smtClean="0">
                <a:solidFill>
                  <a:srgbClr val="00B050"/>
                </a:solidFill>
                <a:latin typeface="FreeSans"/>
                <a:cs typeface="FreeSans"/>
              </a:rPr>
              <a:t>ख</a:t>
            </a:r>
            <a:r>
              <a:rPr sz="3600" b="1" spc="-45" dirty="0" err="1" smtClean="0">
                <a:solidFill>
                  <a:srgbClr val="00B050"/>
                </a:solidFill>
                <a:latin typeface="FreeSans"/>
                <a:cs typeface="FreeSans"/>
              </a:rPr>
              <a:t>्</a:t>
            </a:r>
            <a:r>
              <a:rPr sz="3600" b="1" spc="325" dirty="0" err="1" smtClean="0">
                <a:solidFill>
                  <a:srgbClr val="00B050"/>
                </a:solidFill>
                <a:latin typeface="FreeSans"/>
                <a:cs typeface="FreeSans"/>
              </a:rPr>
              <a:t>य</a:t>
            </a:r>
            <a:r>
              <a:rPr sz="3600" b="1" spc="-60" dirty="0" err="1" smtClean="0">
                <a:solidFill>
                  <a:srgbClr val="00B050"/>
                </a:solidFill>
                <a:latin typeface="FreeSans"/>
                <a:cs typeface="FreeSans"/>
              </a:rPr>
              <a:t>ा</a:t>
            </a:r>
            <a:r>
              <a:rPr sz="3600" b="1" spc="204" dirty="0" err="1" smtClean="0">
                <a:solidFill>
                  <a:srgbClr val="00B050"/>
                </a:solidFill>
                <a:latin typeface="FreeSans"/>
                <a:cs typeface="FreeSans"/>
              </a:rPr>
              <a:t>न</a:t>
            </a:r>
            <a:r>
              <a:rPr sz="3600" b="1" dirty="0" err="1" smtClean="0">
                <a:solidFill>
                  <a:srgbClr val="00B050"/>
                </a:solidFill>
                <a:latin typeface="FreeSans"/>
                <a:cs typeface="FreeSans"/>
              </a:rPr>
              <a:t>े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sz="3600" b="1" spc="190" dirty="0" err="1" smtClean="0">
                <a:solidFill>
                  <a:srgbClr val="00B050"/>
                </a:solidFill>
                <a:latin typeface="FreeSans"/>
                <a:cs typeface="FreeSans"/>
              </a:rPr>
              <a:t>अ</a:t>
            </a:r>
            <a:r>
              <a:rPr sz="3600" b="1" spc="75" dirty="0" err="1" smtClean="0">
                <a:solidFill>
                  <a:srgbClr val="00B050"/>
                </a:solidFill>
                <a:latin typeface="FreeSans"/>
                <a:cs typeface="FreeSans"/>
              </a:rPr>
              <a:t>सल</a:t>
            </a:r>
            <a:r>
              <a:rPr sz="3600" b="1" spc="60" dirty="0" err="1" smtClean="0">
                <a:solidFill>
                  <a:srgbClr val="00B050"/>
                </a:solidFill>
                <a:latin typeface="FreeSans"/>
                <a:cs typeface="FreeSans"/>
              </a:rPr>
              <a:t>ी</a:t>
            </a:r>
            <a:r>
              <a:rPr sz="3600" b="1" spc="135" dirty="0" smtClean="0">
                <a:solidFill>
                  <a:srgbClr val="00B050"/>
                </a:solidFill>
                <a:latin typeface="FreeSans"/>
                <a:cs typeface="FreeSans"/>
              </a:rPr>
              <a:t>,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sz="3600" b="1" spc="100" dirty="0" err="1" smtClean="0">
                <a:solidFill>
                  <a:srgbClr val="00B050"/>
                </a:solidFill>
                <a:latin typeface="FreeSans"/>
                <a:cs typeface="FreeSans"/>
              </a:rPr>
              <a:t>तर</a:t>
            </a:r>
            <a:r>
              <a:rPr sz="3600" b="1" dirty="0" smtClean="0">
                <a:solidFill>
                  <a:srgbClr val="00B050"/>
                </a:solidFill>
                <a:latin typeface="FreeSans"/>
                <a:cs typeface="FreeSans"/>
              </a:rPr>
              <a:t>	</a:t>
            </a:r>
            <a:r>
              <a:rPr lang="mr-IN" sz="3600" b="1" dirty="0" smtClean="0">
                <a:solidFill>
                  <a:srgbClr val="00B050"/>
                </a:solidFill>
                <a:latin typeface="FreeSans"/>
                <a:cs typeface="FreeSans"/>
              </a:rPr>
              <a:t>त्या</a:t>
            </a:r>
            <a:r>
              <a:rPr lang="mr-IN" sz="3600" b="1" dirty="0">
                <a:solidFill>
                  <a:srgbClr val="00B050"/>
                </a:solidFill>
                <a:latin typeface="FreeSans"/>
                <a:cs typeface="FreeSans"/>
              </a:rPr>
              <a:t> </a:t>
            </a:r>
            <a:r>
              <a:rPr sz="3600" b="1" spc="229" dirty="0" err="1" smtClean="0">
                <a:solidFill>
                  <a:srgbClr val="00B050"/>
                </a:solidFill>
                <a:latin typeface="FreeSans"/>
                <a:cs typeface="FreeSans"/>
              </a:rPr>
              <a:t>प</a:t>
            </a:r>
            <a:r>
              <a:rPr sz="3600" b="1" spc="125" dirty="0" err="1" smtClean="0">
                <a:solidFill>
                  <a:srgbClr val="00B050"/>
                </a:solidFill>
                <a:latin typeface="FreeSans"/>
                <a:cs typeface="FreeSans"/>
              </a:rPr>
              <a:t>द</a:t>
            </a:r>
            <a:r>
              <a:rPr sz="3600" b="1" spc="25" dirty="0" err="1" smtClean="0">
                <a:solidFill>
                  <a:srgbClr val="00B050"/>
                </a:solidFill>
                <a:latin typeface="FreeSans"/>
                <a:cs typeface="FreeSans"/>
              </a:rPr>
              <a:t>्</a:t>
            </a:r>
            <a:r>
              <a:rPr sz="3600" b="1" spc="250" dirty="0" err="1" smtClean="0">
                <a:solidFill>
                  <a:srgbClr val="00B050"/>
                </a:solidFill>
                <a:latin typeface="FreeSans"/>
                <a:cs typeface="FreeSans"/>
              </a:rPr>
              <a:t>य</a:t>
            </a:r>
            <a:r>
              <a:rPr sz="3600" b="1" spc="5" dirty="0" err="1" smtClean="0">
                <a:solidFill>
                  <a:srgbClr val="00B050"/>
                </a:solidFill>
                <a:latin typeface="FreeSans"/>
                <a:cs typeface="FreeSans"/>
              </a:rPr>
              <a:t>ा</a:t>
            </a:r>
            <a:r>
              <a:rPr sz="3600" b="1" spc="229" dirty="0" err="1" smtClean="0">
                <a:solidFill>
                  <a:srgbClr val="00B050"/>
                </a:solidFill>
                <a:latin typeface="FreeSans"/>
                <a:cs typeface="FreeSans"/>
              </a:rPr>
              <a:t>त</a:t>
            </a:r>
            <a:r>
              <a:rPr sz="3600" b="1" spc="145" dirty="0" smtClean="0">
                <a:solidFill>
                  <a:srgbClr val="00B050"/>
                </a:solidFill>
                <a:latin typeface="FreeSans"/>
                <a:cs typeface="FreeSans"/>
              </a:rPr>
              <a:t>,  </a:t>
            </a:r>
            <a:r>
              <a:rPr sz="3600" b="1" spc="-160" dirty="0" smtClean="0">
                <a:solidFill>
                  <a:srgbClr val="00B050"/>
                </a:solidFill>
                <a:latin typeface="FreeSans"/>
                <a:cs typeface="FreeSans"/>
              </a:rPr>
              <a:t>‘</a:t>
            </a:r>
            <a:r>
              <a:rPr lang="mr-IN" sz="3600" b="1" spc="-160" dirty="0" smtClean="0">
                <a:solidFill>
                  <a:srgbClr val="00B050"/>
                </a:solidFill>
                <a:latin typeface="FreeSans"/>
                <a:cs typeface="FreeSans"/>
              </a:rPr>
              <a:t>अर्थालंकार</a:t>
            </a:r>
            <a:r>
              <a:rPr sz="3600" b="1" spc="-160" dirty="0" smtClean="0">
                <a:solidFill>
                  <a:srgbClr val="00B050"/>
                </a:solidFill>
                <a:latin typeface="FreeSans"/>
                <a:cs typeface="FreeSans"/>
              </a:rPr>
              <a:t>’	</a:t>
            </a:r>
            <a:r>
              <a:rPr sz="3600" b="1" spc="130" dirty="0" err="1" smtClean="0">
                <a:solidFill>
                  <a:srgbClr val="00B050"/>
                </a:solidFill>
                <a:latin typeface="FreeSans"/>
                <a:cs typeface="FreeSans"/>
              </a:rPr>
              <a:t>असतो</a:t>
            </a:r>
            <a:r>
              <a:rPr sz="3600" b="1" spc="130" dirty="0" smtClean="0">
                <a:solidFill>
                  <a:srgbClr val="00B050"/>
                </a:solidFill>
                <a:latin typeface="FreeSans"/>
                <a:cs typeface="FreeSans"/>
              </a:rPr>
              <a:t>.</a:t>
            </a:r>
            <a:endParaRPr sz="3600" dirty="0">
              <a:solidFill>
                <a:srgbClr val="00B050"/>
              </a:solidFill>
              <a:latin typeface="FreeSans"/>
              <a:cs typeface="Free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741170" cy="781050"/>
          </a:xfrm>
          <a:custGeom>
            <a:avLst/>
            <a:gdLst/>
            <a:ahLst/>
            <a:cxnLst/>
            <a:rect l="l" t="t" r="r" b="b"/>
            <a:pathLst>
              <a:path w="1741170" h="781050">
                <a:moveTo>
                  <a:pt x="1344803" y="0"/>
                </a:moveTo>
                <a:lnTo>
                  <a:pt x="0" y="0"/>
                </a:lnTo>
                <a:lnTo>
                  <a:pt x="0" y="781050"/>
                </a:lnTo>
                <a:lnTo>
                  <a:pt x="1344803" y="781050"/>
                </a:lnTo>
                <a:lnTo>
                  <a:pt x="1354474" y="780242"/>
                </a:lnTo>
                <a:lnTo>
                  <a:pt x="1362360" y="778113"/>
                </a:lnTo>
                <a:lnTo>
                  <a:pt x="1368484" y="775102"/>
                </a:lnTo>
                <a:lnTo>
                  <a:pt x="1372870" y="771651"/>
                </a:lnTo>
                <a:lnTo>
                  <a:pt x="1372870" y="766952"/>
                </a:lnTo>
                <a:lnTo>
                  <a:pt x="1377569" y="766952"/>
                </a:lnTo>
                <a:lnTo>
                  <a:pt x="1733677" y="409320"/>
                </a:lnTo>
                <a:lnTo>
                  <a:pt x="1738963" y="400730"/>
                </a:lnTo>
                <a:lnTo>
                  <a:pt x="1740725" y="389937"/>
                </a:lnTo>
                <a:lnTo>
                  <a:pt x="1738963" y="378263"/>
                </a:lnTo>
                <a:lnTo>
                  <a:pt x="1733677" y="367030"/>
                </a:lnTo>
                <a:lnTo>
                  <a:pt x="1377569" y="14097"/>
                </a:lnTo>
                <a:lnTo>
                  <a:pt x="1377569" y="9398"/>
                </a:lnTo>
                <a:lnTo>
                  <a:pt x="1372870" y="9398"/>
                </a:lnTo>
                <a:lnTo>
                  <a:pt x="1368484" y="5947"/>
                </a:lnTo>
                <a:lnTo>
                  <a:pt x="1362360" y="2936"/>
                </a:lnTo>
                <a:lnTo>
                  <a:pt x="1354474" y="807"/>
                </a:lnTo>
                <a:lnTo>
                  <a:pt x="1344803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38580" y="1676400"/>
            <a:ext cx="9158605" cy="4129464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25400" marR="50165" algn="just">
              <a:lnSpc>
                <a:spcPct val="100899"/>
              </a:lnSpc>
              <a:spcBef>
                <a:spcPts val="65"/>
              </a:spcBef>
            </a:pPr>
            <a:r>
              <a:rPr sz="3600" b="1" spc="-60" dirty="0" smtClean="0">
                <a:solidFill>
                  <a:schemeClr val="bg1"/>
                </a:solidFill>
                <a:latin typeface="FreeSans"/>
                <a:cs typeface="FreeSans"/>
              </a:rPr>
              <a:t>अ</a:t>
            </a:r>
            <a:r>
              <a:rPr lang="mr-IN" sz="3600" b="1" spc="-60" dirty="0" smtClean="0">
                <a:solidFill>
                  <a:schemeClr val="bg1"/>
                </a:solidFill>
                <a:latin typeface="FreeSans"/>
                <a:cs typeface="FreeSans"/>
              </a:rPr>
              <a:t>लं</a:t>
            </a:r>
            <a:r>
              <a:rPr sz="3600" b="1" spc="-60" dirty="0" err="1" smtClean="0">
                <a:solidFill>
                  <a:schemeClr val="bg1"/>
                </a:solidFill>
                <a:latin typeface="FreeSans"/>
                <a:cs typeface="FreeSans"/>
              </a:rPr>
              <a:t>कारांचे</a:t>
            </a:r>
            <a:r>
              <a:rPr sz="3600" b="1" spc="-60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-315" dirty="0">
                <a:solidFill>
                  <a:srgbClr val="00AF50"/>
                </a:solidFill>
                <a:latin typeface="FreeSans"/>
                <a:cs typeface="FreeSans"/>
              </a:rPr>
              <a:t>‘</a:t>
            </a:r>
            <a:r>
              <a:rPr sz="3600" b="1" spc="-315" dirty="0" smtClean="0">
                <a:solidFill>
                  <a:srgbClr val="00AF50"/>
                </a:solidFill>
                <a:latin typeface="FreeSans"/>
                <a:cs typeface="FreeSans"/>
              </a:rPr>
              <a:t>श</a:t>
            </a:r>
            <a:r>
              <a:rPr lang="mr-IN" sz="3600" b="1" spc="-315" dirty="0" smtClean="0">
                <a:solidFill>
                  <a:srgbClr val="00AF50"/>
                </a:solidFill>
                <a:latin typeface="FreeSans"/>
                <a:cs typeface="FreeSans"/>
              </a:rPr>
              <a:t>ब्दा</a:t>
            </a:r>
            <a:r>
              <a:rPr sz="3600" b="1" spc="-315" dirty="0" err="1" smtClean="0">
                <a:solidFill>
                  <a:srgbClr val="00AF50"/>
                </a:solidFill>
                <a:latin typeface="FreeSans"/>
                <a:cs typeface="FreeSans"/>
              </a:rPr>
              <a:t>लकां</a:t>
            </a:r>
            <a:r>
              <a:rPr sz="3600" b="1" spc="-35" dirty="0" err="1" smtClean="0">
                <a:solidFill>
                  <a:srgbClr val="00AF50"/>
                </a:solidFill>
                <a:latin typeface="FreeSans"/>
                <a:cs typeface="FreeSans"/>
              </a:rPr>
              <a:t>र</a:t>
            </a:r>
            <a:r>
              <a:rPr sz="3600" b="1" spc="-35" dirty="0">
                <a:solidFill>
                  <a:srgbClr val="00AF50"/>
                </a:solidFill>
                <a:latin typeface="FreeSans"/>
                <a:cs typeface="FreeSans"/>
              </a:rPr>
              <a:t>’ </a:t>
            </a:r>
            <a:r>
              <a:rPr sz="3600" b="1" spc="375" dirty="0" err="1">
                <a:solidFill>
                  <a:schemeClr val="bg1"/>
                </a:solidFill>
                <a:latin typeface="FreeSans"/>
                <a:cs typeface="FreeSans"/>
              </a:rPr>
              <a:t>आणि</a:t>
            </a:r>
            <a:r>
              <a:rPr sz="3600" b="1" spc="375" dirty="0">
                <a:solidFill>
                  <a:srgbClr val="C00000"/>
                </a:solidFill>
                <a:latin typeface="FreeSans"/>
                <a:cs typeface="FreeSans"/>
              </a:rPr>
              <a:t> </a:t>
            </a:r>
            <a:r>
              <a:rPr sz="3600" b="1" spc="-180" dirty="0" smtClean="0">
                <a:solidFill>
                  <a:srgbClr val="00AF50"/>
                </a:solidFill>
                <a:latin typeface="FreeSans"/>
                <a:cs typeface="FreeSans"/>
              </a:rPr>
              <a:t>‘</a:t>
            </a:r>
            <a:r>
              <a:rPr lang="mr-IN" sz="3600" b="1" spc="-180" dirty="0" smtClean="0">
                <a:solidFill>
                  <a:srgbClr val="00AF50"/>
                </a:solidFill>
                <a:latin typeface="FreeSans"/>
                <a:cs typeface="FreeSans"/>
              </a:rPr>
              <a:t>अर्थालंका</a:t>
            </a:r>
            <a:r>
              <a:rPr sz="3600" b="1" spc="-40" dirty="0" smtClean="0">
                <a:solidFill>
                  <a:srgbClr val="00AF50"/>
                </a:solidFill>
                <a:latin typeface="FreeSans"/>
                <a:cs typeface="FreeSans"/>
              </a:rPr>
              <a:t>र</a:t>
            </a:r>
            <a:r>
              <a:rPr sz="3600" b="1" spc="-40" dirty="0">
                <a:solidFill>
                  <a:srgbClr val="00AF50"/>
                </a:solidFill>
                <a:latin typeface="FreeSans"/>
                <a:cs typeface="FreeSans"/>
              </a:rPr>
              <a:t>’  </a:t>
            </a:r>
            <a:r>
              <a:rPr lang="mr-IN" sz="3600" b="1" spc="-1019" dirty="0" smtClean="0">
                <a:solidFill>
                  <a:schemeClr val="bg1"/>
                </a:solidFill>
                <a:latin typeface="FreeSans"/>
                <a:cs typeface="FreeSans"/>
              </a:rPr>
              <a:t>अ से</a:t>
            </a:r>
            <a:r>
              <a:rPr sz="3600" b="1" spc="60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135" dirty="0" err="1">
                <a:solidFill>
                  <a:schemeClr val="bg1"/>
                </a:solidFill>
                <a:latin typeface="FreeSans"/>
                <a:cs typeface="FreeSans"/>
              </a:rPr>
              <a:t>दोन</a:t>
            </a:r>
            <a:r>
              <a:rPr sz="3600" b="1" spc="135" dirty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lang="mr-IN" sz="3600" b="1" spc="-1200" dirty="0">
                <a:solidFill>
                  <a:schemeClr val="bg1"/>
                </a:solidFill>
                <a:latin typeface="FreeSans"/>
                <a:cs typeface="FreeSans"/>
              </a:rPr>
              <a:t>मुख्य</a:t>
            </a:r>
            <a:r>
              <a:rPr sz="3600" b="1" spc="295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lang="mr-IN" sz="3600" b="1" spc="295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-240" dirty="0" err="1" smtClean="0">
                <a:solidFill>
                  <a:schemeClr val="bg1"/>
                </a:solidFill>
                <a:latin typeface="FreeSans"/>
                <a:cs typeface="FreeSans"/>
              </a:rPr>
              <a:t>प्रकार</a:t>
            </a:r>
            <a:r>
              <a:rPr sz="3600" b="1" spc="-320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135" dirty="0">
                <a:solidFill>
                  <a:schemeClr val="bg1"/>
                </a:solidFill>
                <a:latin typeface="FreeSans"/>
                <a:cs typeface="FreeSans"/>
              </a:rPr>
              <a:t>आहेत.</a:t>
            </a:r>
            <a:endParaRPr sz="3600" dirty="0">
              <a:solidFill>
                <a:schemeClr val="bg1"/>
              </a:solidFill>
              <a:latin typeface="FreeSans"/>
              <a:cs typeface="FreeSans"/>
            </a:endParaRPr>
          </a:p>
          <a:p>
            <a:pPr marL="25400" algn="just">
              <a:lnSpc>
                <a:spcPct val="100000"/>
              </a:lnSpc>
              <a:spcBef>
                <a:spcPts val="409"/>
              </a:spcBef>
            </a:pPr>
            <a:r>
              <a:rPr sz="3600" b="1" spc="-25" dirty="0">
                <a:solidFill>
                  <a:srgbClr val="FF0000"/>
                </a:solidFill>
                <a:latin typeface="FreeSans"/>
                <a:cs typeface="FreeSans"/>
              </a:rPr>
              <a:t>व्याख्या</a:t>
            </a:r>
            <a:r>
              <a:rPr sz="3600" b="1" spc="-130" dirty="0">
                <a:solidFill>
                  <a:srgbClr val="FF0000"/>
                </a:solidFill>
                <a:latin typeface="FreeSans"/>
                <a:cs typeface="FreeSans"/>
              </a:rPr>
              <a:t> </a:t>
            </a:r>
            <a:r>
              <a:rPr sz="36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3600" dirty="0">
              <a:latin typeface="Arial"/>
              <a:cs typeface="Arial"/>
            </a:endParaRPr>
          </a:p>
          <a:p>
            <a:pPr marL="368300" marR="45720" indent="28575" algn="just">
              <a:lnSpc>
                <a:spcPct val="107200"/>
              </a:lnSpc>
              <a:spcBef>
                <a:spcPts val="175"/>
              </a:spcBef>
            </a:pPr>
            <a:r>
              <a:rPr sz="3600" b="1" spc="55" dirty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r>
              <a:rPr sz="3600" b="1" spc="55" dirty="0" err="1">
                <a:solidFill>
                  <a:srgbClr val="00B0F0"/>
                </a:solidFill>
                <a:latin typeface="FreeSans"/>
                <a:cs typeface="FreeSans"/>
              </a:rPr>
              <a:t>जे</a:t>
            </a:r>
            <a:r>
              <a:rPr sz="3600" b="1" spc="55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30" dirty="0" smtClean="0">
                <a:solidFill>
                  <a:srgbClr val="00B0F0"/>
                </a:solidFill>
                <a:latin typeface="FreeSans"/>
                <a:cs typeface="FreeSans"/>
              </a:rPr>
              <a:t>अ</a:t>
            </a:r>
            <a:r>
              <a:rPr lang="mr-IN" sz="3600" b="1" spc="30" dirty="0" smtClean="0">
                <a:solidFill>
                  <a:srgbClr val="00B0F0"/>
                </a:solidFill>
                <a:latin typeface="FreeSans"/>
                <a:cs typeface="FreeSans"/>
              </a:rPr>
              <a:t>लं</a:t>
            </a:r>
            <a:r>
              <a:rPr sz="3600" b="1" spc="30" dirty="0" err="1" smtClean="0">
                <a:solidFill>
                  <a:srgbClr val="00B0F0"/>
                </a:solidFill>
                <a:latin typeface="FreeSans"/>
                <a:cs typeface="FreeSans"/>
              </a:rPr>
              <a:t>कार</a:t>
            </a:r>
            <a:r>
              <a:rPr sz="3600" b="1" spc="30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-125" dirty="0" smtClean="0">
                <a:solidFill>
                  <a:srgbClr val="00B0F0"/>
                </a:solidFill>
                <a:latin typeface="FreeSans"/>
                <a:cs typeface="FreeSans"/>
              </a:rPr>
              <a:t>श</a:t>
            </a:r>
            <a:r>
              <a:rPr lang="mr-IN" sz="3600" b="1" spc="-125" dirty="0" smtClean="0">
                <a:solidFill>
                  <a:srgbClr val="00B0F0"/>
                </a:solidFill>
                <a:latin typeface="FreeSans"/>
                <a:cs typeface="FreeSans"/>
              </a:rPr>
              <a:t>ब्दांच्या</a:t>
            </a:r>
            <a:r>
              <a:rPr sz="3600" b="1" spc="-125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-450" dirty="0" err="1" smtClean="0">
                <a:solidFill>
                  <a:srgbClr val="00B0F0"/>
                </a:solidFill>
                <a:latin typeface="FreeSans"/>
                <a:cs typeface="FreeSans"/>
              </a:rPr>
              <a:t>के</a:t>
            </a:r>
            <a:r>
              <a:rPr sz="3600" b="1" spc="240" dirty="0" err="1" smtClean="0">
                <a:solidFill>
                  <a:srgbClr val="00B0F0"/>
                </a:solidFill>
                <a:latin typeface="FreeSans"/>
                <a:cs typeface="FreeSans"/>
              </a:rPr>
              <a:t>वळ</a:t>
            </a:r>
            <a:r>
              <a:rPr sz="3600" b="1" spc="240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lang="mr-IN" sz="3600" b="1" spc="240" dirty="0" smtClean="0">
                <a:solidFill>
                  <a:srgbClr val="00B0F0"/>
                </a:solidFill>
                <a:latin typeface="FreeSans"/>
                <a:cs typeface="FreeSans"/>
              </a:rPr>
              <a:t>विशि</a:t>
            </a:r>
            <a:r>
              <a:rPr sz="3600" b="1" spc="-305" dirty="0" err="1" smtClean="0">
                <a:solidFill>
                  <a:srgbClr val="00B0F0"/>
                </a:solidFill>
                <a:latin typeface="FreeSans"/>
                <a:cs typeface="FreeSans"/>
              </a:rPr>
              <a:t>ष्ट</a:t>
            </a:r>
            <a:r>
              <a:rPr sz="3600" b="1" spc="-305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sz="3600" b="1" dirty="0" err="1">
                <a:solidFill>
                  <a:srgbClr val="00B0F0"/>
                </a:solidFill>
                <a:latin typeface="FreeSans"/>
                <a:cs typeface="FreeSans"/>
              </a:rPr>
              <a:t>रचनेवरच</a:t>
            </a:r>
            <a:r>
              <a:rPr sz="3600" b="1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lang="mr-IN" sz="3600" b="1" spc="-225" dirty="0" smtClean="0">
                <a:solidFill>
                  <a:srgbClr val="00B0F0"/>
                </a:solidFill>
                <a:latin typeface="FreeSans"/>
                <a:cs typeface="FreeSans"/>
              </a:rPr>
              <a:t>अवलंबून </a:t>
            </a:r>
            <a:r>
              <a:rPr sz="3600" b="1" spc="145" dirty="0" err="1" smtClean="0">
                <a:solidFill>
                  <a:srgbClr val="00B0F0"/>
                </a:solidFill>
                <a:latin typeface="FreeSans"/>
                <a:cs typeface="FreeSans"/>
              </a:rPr>
              <a:t>असतात</a:t>
            </a:r>
            <a:r>
              <a:rPr sz="3600" b="1" spc="145" dirty="0">
                <a:solidFill>
                  <a:srgbClr val="00B0F0"/>
                </a:solidFill>
                <a:latin typeface="FreeSans"/>
                <a:cs typeface="FreeSans"/>
              </a:rPr>
              <a:t>, </a:t>
            </a:r>
            <a:r>
              <a:rPr lang="mr-IN" sz="3600" b="1" spc="-125" dirty="0" smtClean="0">
                <a:solidFill>
                  <a:srgbClr val="00B0F0"/>
                </a:solidFill>
                <a:latin typeface="FreeSans"/>
                <a:cs typeface="FreeSans"/>
              </a:rPr>
              <a:t>शब्दांची</a:t>
            </a:r>
            <a:r>
              <a:rPr sz="3600" b="1" spc="-125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lang="mr-IN" sz="3600" b="1" spc="-125" dirty="0" smtClean="0">
                <a:solidFill>
                  <a:srgbClr val="00B0F0"/>
                </a:solidFill>
                <a:latin typeface="FreeSans"/>
                <a:cs typeface="FreeSans"/>
              </a:rPr>
              <a:t>चमत्कृती </a:t>
            </a:r>
            <a:r>
              <a:rPr lang="mr-IN" sz="3600" b="1" spc="-345" dirty="0" smtClean="0">
                <a:solidFill>
                  <a:srgbClr val="00B0F0"/>
                </a:solidFill>
                <a:latin typeface="FreeSans"/>
                <a:cs typeface="FreeSans"/>
              </a:rPr>
              <a:t>शब्दांचा अर्थ </a:t>
            </a:r>
            <a:r>
              <a:rPr sz="3600" b="1" spc="375" dirty="0" err="1" smtClean="0">
                <a:solidFill>
                  <a:srgbClr val="00B0F0"/>
                </a:solidFill>
                <a:latin typeface="FreeSans"/>
                <a:cs typeface="FreeSans"/>
              </a:rPr>
              <a:t>आणि</a:t>
            </a:r>
            <a:r>
              <a:rPr sz="3600" b="1" spc="375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80" dirty="0" smtClean="0">
                <a:solidFill>
                  <a:srgbClr val="00B0F0"/>
                </a:solidFill>
                <a:latin typeface="FreeSans"/>
                <a:cs typeface="FreeSans"/>
              </a:rPr>
              <a:t>श</a:t>
            </a:r>
            <a:r>
              <a:rPr lang="mr-IN" sz="3600" b="1" spc="80" dirty="0" smtClean="0">
                <a:solidFill>
                  <a:srgbClr val="00B0F0"/>
                </a:solidFill>
                <a:latin typeface="FreeSans"/>
                <a:cs typeface="FreeSans"/>
              </a:rPr>
              <a:t>ब्द</a:t>
            </a:r>
            <a:r>
              <a:rPr sz="3600" b="1" spc="80" dirty="0" err="1" smtClean="0">
                <a:solidFill>
                  <a:srgbClr val="00B0F0"/>
                </a:solidFill>
                <a:latin typeface="FreeSans"/>
                <a:cs typeface="FreeSans"/>
              </a:rPr>
              <a:t>योजना</a:t>
            </a:r>
            <a:r>
              <a:rPr sz="3600" b="1" spc="80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sz="3600" b="1" spc="-65" dirty="0" err="1" smtClean="0">
                <a:solidFill>
                  <a:srgbClr val="00B0F0"/>
                </a:solidFill>
                <a:latin typeface="FreeSans"/>
                <a:cs typeface="FreeSans"/>
              </a:rPr>
              <a:t>यांच्यावर</a:t>
            </a:r>
            <a:r>
              <a:rPr sz="3600" b="1" spc="-65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370" dirty="0" smtClean="0">
                <a:solidFill>
                  <a:srgbClr val="00B0F0"/>
                </a:solidFill>
                <a:latin typeface="FreeSans"/>
                <a:cs typeface="FreeSans"/>
              </a:rPr>
              <a:t>आ</a:t>
            </a:r>
            <a:r>
              <a:rPr lang="mr-IN" sz="3600" b="1" spc="370" dirty="0" smtClean="0">
                <a:solidFill>
                  <a:srgbClr val="00B0F0"/>
                </a:solidFill>
                <a:latin typeface="FreeSans"/>
                <a:cs typeface="FreeSans"/>
              </a:rPr>
              <a:t>धा</a:t>
            </a:r>
            <a:r>
              <a:rPr sz="3600" b="1" spc="370" dirty="0" err="1" smtClean="0">
                <a:solidFill>
                  <a:srgbClr val="00B0F0"/>
                </a:solidFill>
                <a:latin typeface="FreeSans"/>
                <a:cs typeface="FreeSans"/>
              </a:rPr>
              <a:t>रीत</a:t>
            </a:r>
            <a:r>
              <a:rPr sz="3600" b="1" spc="370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-509" dirty="0" err="1" smtClean="0">
                <a:solidFill>
                  <a:srgbClr val="00B0F0"/>
                </a:solidFill>
                <a:latin typeface="FreeSans"/>
                <a:cs typeface="FreeSans"/>
              </a:rPr>
              <a:t>अलका</a:t>
            </a:r>
            <a:r>
              <a:rPr lang="mr-IN" sz="3600" b="1" spc="-509" dirty="0" smtClean="0">
                <a:solidFill>
                  <a:srgbClr val="00B0F0"/>
                </a:solidFill>
                <a:latin typeface="FreeSans"/>
                <a:cs typeface="FreeSans"/>
              </a:rPr>
              <a:t>रांना  </a:t>
            </a:r>
            <a:r>
              <a:rPr sz="3600" b="1" spc="-315" dirty="0" smtClean="0">
                <a:solidFill>
                  <a:srgbClr val="00B0F0"/>
                </a:solidFill>
                <a:latin typeface="FreeSans"/>
                <a:cs typeface="FreeSans"/>
              </a:rPr>
              <a:t>‘</a:t>
            </a:r>
            <a:r>
              <a:rPr lang="mr-IN" sz="3600" b="1" spc="-315" dirty="0" smtClean="0">
                <a:solidFill>
                  <a:srgbClr val="00B0F0"/>
                </a:solidFill>
                <a:latin typeface="FreeSans"/>
                <a:cs typeface="FreeSans"/>
              </a:rPr>
              <a:t>शब्दालंकार</a:t>
            </a:r>
            <a:r>
              <a:rPr sz="3600" b="1" spc="-10" dirty="0" smtClean="0">
                <a:solidFill>
                  <a:srgbClr val="00B0F0"/>
                </a:solidFill>
                <a:latin typeface="FreeSans"/>
                <a:cs typeface="FreeSans"/>
              </a:rPr>
              <a:t>’</a:t>
            </a:r>
            <a:r>
              <a:rPr lang="mr-IN" sz="3600" b="1" spc="-10" dirty="0" smtClean="0">
                <a:solidFill>
                  <a:srgbClr val="00B0F0"/>
                </a:solidFill>
                <a:latin typeface="FreeSans"/>
                <a:cs typeface="FreeSans"/>
              </a:rPr>
              <a:t> असे</a:t>
            </a:r>
            <a:r>
              <a:rPr sz="3600" b="1" spc="-10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lang="mr-IN" sz="3600" b="1" spc="-10" dirty="0" smtClean="0">
                <a:solidFill>
                  <a:srgbClr val="00B0F0"/>
                </a:solidFill>
                <a:latin typeface="FreeSans"/>
                <a:cs typeface="FreeSans"/>
              </a:rPr>
              <a:t>म्हणतात</a:t>
            </a:r>
            <a:r>
              <a:rPr sz="3600" b="1" spc="290" dirty="0" smtClean="0">
                <a:solidFill>
                  <a:srgbClr val="00B0F0"/>
                </a:solidFill>
                <a:latin typeface="Arial"/>
                <a:cs typeface="Arial"/>
              </a:rPr>
              <a:t>”</a:t>
            </a:r>
            <a:r>
              <a:rPr sz="3600" b="1" spc="290" dirty="0" smtClean="0">
                <a:solidFill>
                  <a:srgbClr val="00B0F0"/>
                </a:solidFill>
                <a:latin typeface="FreeSans"/>
                <a:cs typeface="FreeSans"/>
              </a:rPr>
              <a:t>.</a:t>
            </a:r>
            <a:endParaRPr sz="3600" dirty="0">
              <a:solidFill>
                <a:srgbClr val="00B0F0"/>
              </a:solidFill>
              <a:latin typeface="FreeSans"/>
              <a:cs typeface="Free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4575" y="2057400"/>
            <a:ext cx="2667000" cy="26654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5" dirty="0" smtClean="0">
                <a:solidFill>
                  <a:srgbClr val="00B0F0"/>
                </a:solidFill>
                <a:latin typeface="FreeSans"/>
                <a:cs typeface="FreeSans"/>
              </a:rPr>
              <a:t>श</a:t>
            </a:r>
            <a:r>
              <a:rPr lang="mr-IN" sz="3600" b="1" spc="5" dirty="0" smtClean="0">
                <a:solidFill>
                  <a:srgbClr val="00B0F0"/>
                </a:solidFill>
                <a:latin typeface="FreeSans"/>
                <a:cs typeface="FreeSans"/>
              </a:rPr>
              <a:t>ब्दा</a:t>
            </a:r>
            <a:r>
              <a:rPr lang="mr-IN" sz="3600" b="1" spc="5" dirty="0">
                <a:solidFill>
                  <a:srgbClr val="00B0F0"/>
                </a:solidFill>
                <a:latin typeface="FreeSans"/>
                <a:cs typeface="FreeSans"/>
              </a:rPr>
              <a:t>लं</a:t>
            </a:r>
            <a:r>
              <a:rPr sz="3600" b="1" spc="5" dirty="0" err="1" smtClean="0">
                <a:solidFill>
                  <a:srgbClr val="00B0F0"/>
                </a:solidFill>
                <a:latin typeface="FreeSans"/>
                <a:cs typeface="FreeSans"/>
              </a:rPr>
              <a:t>कार</a:t>
            </a:r>
            <a:endParaRPr sz="3600" dirty="0">
              <a:solidFill>
                <a:srgbClr val="00B0F0"/>
              </a:solidFill>
              <a:latin typeface="FreeSans"/>
              <a:cs typeface="FreeSans"/>
            </a:endParaRPr>
          </a:p>
          <a:p>
            <a:pPr marL="58419" marR="5080" indent="-9525">
              <a:lnSpc>
                <a:spcPct val="100000"/>
              </a:lnSpc>
              <a:spcBef>
                <a:spcPts val="3420"/>
              </a:spcBef>
              <a:tabLst>
                <a:tab pos="1631950" algn="l"/>
              </a:tabLst>
            </a:pPr>
            <a:r>
              <a:rPr sz="3600" b="1" spc="-195" dirty="0" smtClean="0">
                <a:solidFill>
                  <a:srgbClr val="00B0F0"/>
                </a:solidFill>
                <a:latin typeface="FreeSans"/>
                <a:cs typeface="FreeSans"/>
              </a:rPr>
              <a:t>०१</a:t>
            </a:r>
            <a:r>
              <a:rPr sz="3600" b="1" spc="-5" dirty="0" smtClean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lang="mr-IN" sz="3600" b="1" spc="195" dirty="0">
                <a:solidFill>
                  <a:srgbClr val="00B0F0"/>
                </a:solidFill>
                <a:latin typeface="FreeSans"/>
                <a:cs typeface="Arial"/>
              </a:rPr>
              <a:t> </a:t>
            </a:r>
            <a:r>
              <a:rPr lang="mr-IN" sz="3600" b="1" spc="195" dirty="0" smtClean="0">
                <a:solidFill>
                  <a:srgbClr val="00B0F0"/>
                </a:solidFill>
                <a:latin typeface="FreeSans"/>
                <a:cs typeface="Arial"/>
              </a:rPr>
              <a:t>अनुप्रास</a:t>
            </a:r>
            <a:r>
              <a:rPr sz="3600" b="1" spc="50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sz="3600" b="1" spc="-130" dirty="0">
                <a:solidFill>
                  <a:srgbClr val="00B0F0"/>
                </a:solidFill>
                <a:latin typeface="FreeSans"/>
                <a:cs typeface="FreeSans"/>
              </a:rPr>
              <a:t>०२</a:t>
            </a:r>
            <a:r>
              <a:rPr sz="3600" b="1" spc="-130" dirty="0">
                <a:solidFill>
                  <a:srgbClr val="00B0F0"/>
                </a:solidFill>
                <a:latin typeface="Arial"/>
                <a:cs typeface="Arial"/>
              </a:rPr>
              <a:t>) </a:t>
            </a:r>
            <a:r>
              <a:rPr sz="3600" b="1" spc="305" dirty="0">
                <a:solidFill>
                  <a:srgbClr val="00B0F0"/>
                </a:solidFill>
                <a:latin typeface="FreeSans"/>
                <a:cs typeface="FreeSans"/>
              </a:rPr>
              <a:t>यमक  </a:t>
            </a:r>
            <a:r>
              <a:rPr sz="3600" b="1" spc="-130" dirty="0">
                <a:solidFill>
                  <a:srgbClr val="00B0F0"/>
                </a:solidFill>
                <a:latin typeface="FreeSans"/>
                <a:cs typeface="FreeSans"/>
              </a:rPr>
              <a:t>०३</a:t>
            </a:r>
            <a:r>
              <a:rPr sz="3600" b="1" spc="-130" dirty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sz="3600" b="1" spc="-35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mr-IN" sz="3600" b="1" spc="-35" dirty="0" smtClean="0">
                <a:solidFill>
                  <a:srgbClr val="00B0F0"/>
                </a:solidFill>
                <a:latin typeface="Arial"/>
                <a:cs typeface="Arial"/>
              </a:rPr>
              <a:t>श्ले</a:t>
            </a:r>
            <a:r>
              <a:rPr lang="mr-IN" sz="3600" b="1" spc="-450" dirty="0" smtClean="0">
                <a:solidFill>
                  <a:srgbClr val="00B0F0"/>
                </a:solidFill>
                <a:latin typeface="FreeSans"/>
                <a:cs typeface="Arial"/>
              </a:rPr>
              <a:t>श</a:t>
            </a:r>
            <a:endParaRPr sz="3600" dirty="0">
              <a:solidFill>
                <a:srgbClr val="00B0F0"/>
              </a:solidFill>
              <a:latin typeface="FreeSans"/>
              <a:cs typeface="Free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68084" y="1524000"/>
            <a:ext cx="5314316" cy="4938531"/>
          </a:xfrm>
          <a:prstGeom prst="rect">
            <a:avLst/>
          </a:prstGeom>
        </p:spPr>
        <p:txBody>
          <a:bodyPr vert="horz" wrap="square" lIns="0" tIns="328930" rIns="0" bIns="0" rtlCol="0">
            <a:spAutoFit/>
          </a:bodyPr>
          <a:lstStyle/>
          <a:p>
            <a:pPr marL="741680">
              <a:lnSpc>
                <a:spcPct val="100000"/>
              </a:lnSpc>
              <a:spcBef>
                <a:spcPts val="2590"/>
              </a:spcBef>
            </a:pPr>
            <a:r>
              <a:rPr lang="mr-IN" sz="3600" b="1" spc="-175" dirty="0" smtClean="0">
                <a:solidFill>
                  <a:srgbClr val="00B0F0"/>
                </a:solidFill>
                <a:latin typeface="FreeSans"/>
                <a:cs typeface="FreeSans"/>
              </a:rPr>
              <a:t>        अर्थालं</a:t>
            </a:r>
            <a:r>
              <a:rPr sz="3600" b="1" spc="-175" dirty="0" err="1" smtClean="0">
                <a:solidFill>
                  <a:srgbClr val="00B0F0"/>
                </a:solidFill>
                <a:latin typeface="FreeSans"/>
                <a:cs typeface="FreeSans"/>
              </a:rPr>
              <a:t>कार</a:t>
            </a:r>
            <a:endParaRPr sz="3600" dirty="0">
              <a:solidFill>
                <a:srgbClr val="00B0F0"/>
              </a:solidFill>
              <a:latin typeface="FreeSans"/>
              <a:cs typeface="FreeSans"/>
            </a:endParaRPr>
          </a:p>
          <a:p>
            <a:pPr marL="12700" marR="5080">
              <a:spcBef>
                <a:spcPts val="2485"/>
              </a:spcBef>
            </a:pPr>
            <a:r>
              <a:rPr sz="3600" b="1" spc="50" dirty="0">
                <a:solidFill>
                  <a:srgbClr val="00B0F0"/>
                </a:solidFill>
                <a:latin typeface="FreeSans"/>
                <a:cs typeface="FreeSans"/>
              </a:rPr>
              <a:t>०१</a:t>
            </a:r>
            <a:r>
              <a:rPr sz="3600" b="1" spc="50" dirty="0" smtClean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lang="mr-IN" sz="3600" b="1" spc="50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3600" b="1" spc="50" dirty="0" err="1" smtClean="0">
                <a:solidFill>
                  <a:srgbClr val="00B0F0"/>
                </a:solidFill>
                <a:latin typeface="FreeSans"/>
                <a:cs typeface="FreeSans"/>
              </a:rPr>
              <a:t>उपमा</a:t>
            </a:r>
            <a:r>
              <a:rPr sz="3600" b="1" spc="50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lang="mr-IN" sz="3600" b="1" spc="50" dirty="0" smtClean="0">
                <a:solidFill>
                  <a:srgbClr val="00B0F0"/>
                </a:solidFill>
                <a:latin typeface="FreeSans"/>
                <a:cs typeface="FreeSans"/>
              </a:rPr>
              <a:t>	</a:t>
            </a:r>
            <a:r>
              <a:rPr sz="3600" b="1" spc="-350" dirty="0" smtClean="0">
                <a:solidFill>
                  <a:srgbClr val="00B0F0"/>
                </a:solidFill>
                <a:latin typeface="FreeSans"/>
                <a:cs typeface="FreeSans"/>
              </a:rPr>
              <a:t>०२</a:t>
            </a:r>
            <a:r>
              <a:rPr sz="3600" b="1" spc="-350" dirty="0" smtClean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lang="mr-IN" sz="3600" b="1" spc="-350" dirty="0" smtClean="0">
                <a:solidFill>
                  <a:srgbClr val="00B0F0"/>
                </a:solidFill>
                <a:latin typeface="Arial"/>
                <a:cs typeface="Arial"/>
              </a:rPr>
              <a:t>  </a:t>
            </a:r>
            <a:r>
              <a:rPr lang="mr-IN" sz="3600" b="1" spc="-350" dirty="0" smtClean="0">
                <a:solidFill>
                  <a:srgbClr val="00B0F0"/>
                </a:solidFill>
                <a:latin typeface="FreeSans"/>
                <a:cs typeface="Arial"/>
              </a:rPr>
              <a:t>उत्प्रे</a:t>
            </a:r>
            <a:r>
              <a:rPr sz="3600" b="1" spc="-350" dirty="0" err="1" smtClean="0">
                <a:solidFill>
                  <a:srgbClr val="00B0F0"/>
                </a:solidFill>
                <a:latin typeface="FreeSans"/>
                <a:cs typeface="FreeSans"/>
              </a:rPr>
              <a:t>क्षा</a:t>
            </a:r>
            <a:r>
              <a:rPr sz="3600" b="1" spc="-350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endParaRPr lang="mr-IN" sz="3600" b="1" spc="-350" dirty="0" smtClean="0">
              <a:solidFill>
                <a:srgbClr val="00B0F0"/>
              </a:solidFill>
              <a:latin typeface="FreeSans"/>
              <a:cs typeface="FreeSans"/>
            </a:endParaRPr>
          </a:p>
          <a:p>
            <a:pPr marL="12700" marR="5080">
              <a:spcBef>
                <a:spcPts val="2485"/>
              </a:spcBef>
            </a:pPr>
            <a:r>
              <a:rPr sz="3600" b="1" spc="-140" dirty="0" smtClean="0">
                <a:solidFill>
                  <a:srgbClr val="00B0F0"/>
                </a:solidFill>
                <a:latin typeface="FreeSans"/>
                <a:cs typeface="FreeSans"/>
              </a:rPr>
              <a:t>०३</a:t>
            </a:r>
            <a:r>
              <a:rPr sz="3600" b="1" spc="-140" dirty="0" smtClean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lang="mr-IN" sz="3600" b="1" spc="-140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3600" b="1" spc="-140" dirty="0" err="1" smtClean="0">
                <a:solidFill>
                  <a:srgbClr val="00B0F0"/>
                </a:solidFill>
                <a:latin typeface="FreeSans"/>
                <a:cs typeface="FreeSans"/>
              </a:rPr>
              <a:t>व्य</a:t>
            </a:r>
            <a:r>
              <a:rPr lang="mr-IN" sz="3600" b="1" spc="-140" dirty="0" smtClean="0">
                <a:solidFill>
                  <a:srgbClr val="00B0F0"/>
                </a:solidFill>
                <a:latin typeface="FreeSans"/>
                <a:cs typeface="FreeSans"/>
              </a:rPr>
              <a:t>ति</a:t>
            </a:r>
            <a:r>
              <a:rPr sz="3600" b="1" spc="-140" dirty="0" err="1" smtClean="0">
                <a:solidFill>
                  <a:srgbClr val="00B0F0"/>
                </a:solidFill>
                <a:latin typeface="FreeSans"/>
                <a:cs typeface="FreeSans"/>
              </a:rPr>
              <a:t>रेक</a:t>
            </a:r>
            <a:r>
              <a:rPr sz="3600" b="1" spc="-140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lang="mr-IN" sz="3600" b="1" spc="-140" dirty="0" smtClean="0">
                <a:solidFill>
                  <a:srgbClr val="00B0F0"/>
                </a:solidFill>
                <a:latin typeface="FreeSans"/>
                <a:cs typeface="FreeSans"/>
              </a:rPr>
              <a:t>	</a:t>
            </a:r>
          </a:p>
          <a:p>
            <a:pPr marL="12700" marR="5080">
              <a:spcBef>
                <a:spcPts val="2485"/>
              </a:spcBef>
            </a:pPr>
            <a:r>
              <a:rPr sz="3600" b="1" spc="-195" dirty="0" smtClean="0">
                <a:solidFill>
                  <a:srgbClr val="00B0F0"/>
                </a:solidFill>
                <a:latin typeface="FreeSans"/>
                <a:cs typeface="FreeSans"/>
              </a:rPr>
              <a:t>०४</a:t>
            </a:r>
            <a:r>
              <a:rPr sz="3600" b="1" spc="-5" dirty="0" smtClean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lang="mr-IN" sz="3600" b="1" spc="-5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3600" b="1" spc="190" dirty="0" smtClean="0">
                <a:solidFill>
                  <a:srgbClr val="00B0F0"/>
                </a:solidFill>
                <a:latin typeface="FreeSans"/>
                <a:cs typeface="FreeSans"/>
              </a:rPr>
              <a:t>अ</a:t>
            </a:r>
            <a:r>
              <a:rPr lang="mr-IN" sz="3600" b="1" spc="-95" dirty="0">
                <a:solidFill>
                  <a:srgbClr val="00B0F0"/>
                </a:solidFill>
                <a:latin typeface="FreeSans"/>
                <a:cs typeface="FreeSans"/>
              </a:rPr>
              <a:t>ति</a:t>
            </a:r>
            <a:r>
              <a:rPr sz="3600" b="1" spc="-95" dirty="0" err="1" smtClean="0">
                <a:solidFill>
                  <a:srgbClr val="00B0F0"/>
                </a:solidFill>
                <a:latin typeface="FreeSans"/>
                <a:cs typeface="FreeSans"/>
              </a:rPr>
              <a:t>श</a:t>
            </a:r>
            <a:r>
              <a:rPr sz="3600" b="1" spc="-60" dirty="0" err="1" smtClean="0">
                <a:solidFill>
                  <a:srgbClr val="00B0F0"/>
                </a:solidFill>
                <a:latin typeface="FreeSans"/>
                <a:cs typeface="FreeSans"/>
              </a:rPr>
              <a:t>य</a:t>
            </a:r>
            <a:r>
              <a:rPr sz="3600" b="1" spc="10" dirty="0" err="1" smtClean="0">
                <a:solidFill>
                  <a:srgbClr val="00B0F0"/>
                </a:solidFill>
                <a:latin typeface="FreeSans"/>
                <a:cs typeface="FreeSans"/>
              </a:rPr>
              <a:t>ो</a:t>
            </a:r>
            <a:r>
              <a:rPr sz="3600" b="1" spc="-85" dirty="0" err="1" smtClean="0">
                <a:solidFill>
                  <a:srgbClr val="00B0F0"/>
                </a:solidFill>
                <a:latin typeface="FreeSans"/>
                <a:cs typeface="FreeSans"/>
              </a:rPr>
              <a:t>क्ती</a:t>
            </a:r>
            <a:r>
              <a:rPr sz="3600" b="1" spc="-85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sz="3600" b="1" spc="-114" dirty="0" smtClean="0">
                <a:solidFill>
                  <a:srgbClr val="00B0F0"/>
                </a:solidFill>
                <a:latin typeface="FreeSans"/>
                <a:cs typeface="FreeSans"/>
              </a:rPr>
              <a:t>०५</a:t>
            </a:r>
            <a:r>
              <a:rPr sz="3600" b="1" spc="-114" dirty="0" smtClean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lang="mr-IN" sz="3600" b="1" spc="-114" dirty="0">
                <a:solidFill>
                  <a:srgbClr val="00B0F0"/>
                </a:solidFill>
                <a:latin typeface="FreeSans"/>
                <a:cs typeface="Arial"/>
              </a:rPr>
              <a:t> </a:t>
            </a:r>
            <a:r>
              <a:rPr lang="mr-IN" sz="3600" b="1" spc="-114" dirty="0" smtClean="0">
                <a:solidFill>
                  <a:srgbClr val="00B0F0"/>
                </a:solidFill>
                <a:latin typeface="FreeSans"/>
                <a:cs typeface="Arial"/>
              </a:rPr>
              <a:t>दृष्टांत</a:t>
            </a:r>
            <a:r>
              <a:rPr sz="3600" b="1" spc="-114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endParaRPr lang="mr-IN" sz="3600" b="1" spc="-114" dirty="0" smtClean="0">
              <a:solidFill>
                <a:srgbClr val="00B0F0"/>
              </a:solidFill>
              <a:latin typeface="FreeSans"/>
              <a:cs typeface="FreeSans"/>
            </a:endParaRPr>
          </a:p>
          <a:p>
            <a:pPr marL="12700" marR="5080">
              <a:spcBef>
                <a:spcPts val="2485"/>
              </a:spcBef>
            </a:pPr>
            <a:r>
              <a:rPr sz="3600" b="1" spc="5" dirty="0" smtClean="0">
                <a:solidFill>
                  <a:srgbClr val="00B0F0"/>
                </a:solidFill>
                <a:latin typeface="FreeSans"/>
                <a:cs typeface="FreeSans"/>
              </a:rPr>
              <a:t>०६</a:t>
            </a:r>
            <a:r>
              <a:rPr sz="3600" b="1" spc="5" dirty="0" smtClean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lang="mr-IN" sz="3600" b="1" spc="5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3600" b="1" spc="5" dirty="0" err="1" smtClean="0">
                <a:solidFill>
                  <a:srgbClr val="00B0F0"/>
                </a:solidFill>
                <a:latin typeface="FreeSans"/>
                <a:cs typeface="FreeSans"/>
              </a:rPr>
              <a:t>स्वभाव</a:t>
            </a:r>
            <a:endParaRPr lang="mr-IN" sz="3600" b="1" spc="5" dirty="0" smtClean="0">
              <a:solidFill>
                <a:srgbClr val="00B0F0"/>
              </a:solidFill>
              <a:latin typeface="FreeSans"/>
              <a:cs typeface="FreeSans"/>
            </a:endParaRPr>
          </a:p>
          <a:p>
            <a:pPr marL="12700"/>
            <a:r>
              <a:rPr sz="3600" b="1" spc="100" dirty="0" smtClean="0">
                <a:solidFill>
                  <a:srgbClr val="00B0F0"/>
                </a:solidFill>
                <a:latin typeface="FreeSans"/>
                <a:cs typeface="FreeSans"/>
              </a:rPr>
              <a:t>०७</a:t>
            </a:r>
            <a:r>
              <a:rPr sz="3600" b="1" spc="100" dirty="0" smtClean="0">
                <a:solidFill>
                  <a:srgbClr val="00B0F0"/>
                </a:solidFill>
                <a:latin typeface="Arial"/>
                <a:cs typeface="Arial"/>
              </a:rPr>
              <a:t>)</a:t>
            </a:r>
            <a:r>
              <a:rPr lang="mr-IN" sz="3600" b="1" spc="100" dirty="0" smtClean="0">
                <a:solidFill>
                  <a:srgbClr val="00B0F0"/>
                </a:solidFill>
                <a:latin typeface="Arial"/>
                <a:cs typeface="Arial"/>
              </a:rPr>
              <a:t> विरोधा</a:t>
            </a:r>
            <a:r>
              <a:rPr sz="3600" b="1" spc="100" dirty="0" err="1" smtClean="0">
                <a:solidFill>
                  <a:srgbClr val="00B0F0"/>
                </a:solidFill>
                <a:latin typeface="FreeSans"/>
                <a:cs typeface="FreeSans"/>
              </a:rPr>
              <a:t>भास</a:t>
            </a:r>
            <a:endParaRPr sz="3600" dirty="0">
              <a:solidFill>
                <a:srgbClr val="00B0F0"/>
              </a:solidFill>
              <a:latin typeface="FreeSans"/>
              <a:cs typeface="Free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81575" y="285750"/>
            <a:ext cx="2305050" cy="704850"/>
          </a:xfrm>
          <a:custGeom>
            <a:avLst/>
            <a:gdLst/>
            <a:ahLst/>
            <a:cxnLst/>
            <a:rect l="l" t="t" r="r" b="b"/>
            <a:pathLst>
              <a:path w="2305050" h="704850">
                <a:moveTo>
                  <a:pt x="2305050" y="0"/>
                </a:moveTo>
                <a:lnTo>
                  <a:pt x="0" y="0"/>
                </a:lnTo>
                <a:lnTo>
                  <a:pt x="0" y="704850"/>
                </a:lnTo>
                <a:lnTo>
                  <a:pt x="2305050" y="704850"/>
                </a:lnTo>
                <a:lnTo>
                  <a:pt x="2305050" y="0"/>
                </a:lnTo>
                <a:close/>
              </a:path>
            </a:pathLst>
          </a:custGeom>
          <a:solidFill>
            <a:srgbClr val="F9E4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067680" y="272161"/>
            <a:ext cx="221894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160" dirty="0" smtClean="0">
                <a:solidFill>
                  <a:srgbClr val="6F2F9F"/>
                </a:solidFill>
              </a:rPr>
              <a:t>अ</a:t>
            </a:r>
            <a:r>
              <a:rPr lang="mr-IN" sz="3950" spc="100" dirty="0">
                <a:solidFill>
                  <a:srgbClr val="6F2F9F"/>
                </a:solidFill>
              </a:rPr>
              <a:t>लं</a:t>
            </a:r>
            <a:r>
              <a:rPr sz="3950" spc="-45" dirty="0" err="1" smtClean="0">
                <a:solidFill>
                  <a:srgbClr val="6F2F9F"/>
                </a:solidFill>
              </a:rPr>
              <a:t>क</a:t>
            </a:r>
            <a:r>
              <a:rPr sz="3950" spc="-15" dirty="0" err="1" smtClean="0">
                <a:solidFill>
                  <a:srgbClr val="6F2F9F"/>
                </a:solidFill>
              </a:rPr>
              <a:t>ार</a:t>
            </a:r>
            <a:endParaRPr sz="39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375"/>
            <a:ext cx="1588770" cy="504825"/>
          </a:xfrm>
          <a:custGeom>
            <a:avLst/>
            <a:gdLst/>
            <a:ahLst/>
            <a:cxnLst/>
            <a:rect l="l" t="t" r="r" b="b"/>
            <a:pathLst>
              <a:path w="1588770" h="504825">
                <a:moveTo>
                  <a:pt x="4274" y="0"/>
                </a:moveTo>
                <a:lnTo>
                  <a:pt x="0" y="501269"/>
                </a:lnTo>
                <a:lnTo>
                  <a:pt x="1243825" y="504825"/>
                </a:lnTo>
                <a:lnTo>
                  <a:pt x="1343660" y="504825"/>
                </a:lnTo>
                <a:lnTo>
                  <a:pt x="1348232" y="500125"/>
                </a:lnTo>
                <a:lnTo>
                  <a:pt x="1349883" y="498475"/>
                </a:lnTo>
                <a:lnTo>
                  <a:pt x="1351661" y="496950"/>
                </a:lnTo>
                <a:lnTo>
                  <a:pt x="1353185" y="495300"/>
                </a:lnTo>
                <a:lnTo>
                  <a:pt x="1581150" y="267462"/>
                </a:lnTo>
                <a:lnTo>
                  <a:pt x="1586436" y="260391"/>
                </a:lnTo>
                <a:lnTo>
                  <a:pt x="1588198" y="253285"/>
                </a:lnTo>
                <a:lnTo>
                  <a:pt x="1586436" y="246155"/>
                </a:lnTo>
                <a:lnTo>
                  <a:pt x="1581150" y="239013"/>
                </a:lnTo>
                <a:lnTo>
                  <a:pt x="1353185" y="11175"/>
                </a:lnTo>
                <a:lnTo>
                  <a:pt x="1348232" y="11175"/>
                </a:lnTo>
                <a:lnTo>
                  <a:pt x="1348232" y="6476"/>
                </a:lnTo>
                <a:lnTo>
                  <a:pt x="1343660" y="6476"/>
                </a:lnTo>
                <a:lnTo>
                  <a:pt x="1338834" y="1777"/>
                </a:lnTo>
                <a:lnTo>
                  <a:pt x="1243825" y="1777"/>
                </a:lnTo>
                <a:lnTo>
                  <a:pt x="427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15617" y="1847342"/>
            <a:ext cx="1390650" cy="47625"/>
          </a:xfrm>
          <a:custGeom>
            <a:avLst/>
            <a:gdLst/>
            <a:ahLst/>
            <a:cxnLst/>
            <a:rect l="l" t="t" r="r" b="b"/>
            <a:pathLst>
              <a:path w="1390650" h="47625">
                <a:moveTo>
                  <a:pt x="1390650" y="0"/>
                </a:moveTo>
                <a:lnTo>
                  <a:pt x="0" y="0"/>
                </a:lnTo>
                <a:lnTo>
                  <a:pt x="0" y="47625"/>
                </a:lnTo>
                <a:lnTo>
                  <a:pt x="1390650" y="47625"/>
                </a:lnTo>
                <a:lnTo>
                  <a:pt x="13906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15541" y="1298955"/>
            <a:ext cx="8958580" cy="4679166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1600" marR="90170" algn="just">
              <a:lnSpc>
                <a:spcPct val="106900"/>
              </a:lnSpc>
              <a:spcBef>
                <a:spcPts val="60"/>
              </a:spcBef>
            </a:pPr>
            <a:r>
              <a:rPr lang="mr-IN" sz="3600" b="1" spc="-710" dirty="0" smtClean="0">
                <a:solidFill>
                  <a:srgbClr val="FF0000"/>
                </a:solidFill>
                <a:latin typeface="FreeSans"/>
                <a:cs typeface="FreeSans"/>
              </a:rPr>
              <a:t>अनुप्रा </a:t>
            </a:r>
            <a:r>
              <a:rPr sz="3600" b="1" spc="50" dirty="0" smtClean="0">
                <a:solidFill>
                  <a:srgbClr val="FF0000"/>
                </a:solidFill>
                <a:latin typeface="FreeSans"/>
                <a:cs typeface="FreeSans"/>
              </a:rPr>
              <a:t>स 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– </a:t>
            </a:r>
            <a:r>
              <a:rPr sz="3600" b="1" spc="-155" dirty="0" smtClean="0">
                <a:solidFill>
                  <a:srgbClr val="FFFF00"/>
                </a:solidFill>
                <a:latin typeface="FreeSans"/>
                <a:cs typeface="FreeSans"/>
              </a:rPr>
              <a:t>क</a:t>
            </a:r>
            <a:r>
              <a:rPr lang="mr-IN" sz="3600" b="1" spc="-155" dirty="0" smtClean="0">
                <a:solidFill>
                  <a:srgbClr val="FFFF00"/>
                </a:solidFill>
                <a:latin typeface="FreeSans"/>
                <a:cs typeface="FreeSans"/>
              </a:rPr>
              <a:t>वि</a:t>
            </a:r>
            <a:r>
              <a:rPr sz="3600" b="1" spc="-155" dirty="0" err="1" smtClean="0">
                <a:solidFill>
                  <a:srgbClr val="FFFF00"/>
                </a:solidFill>
                <a:latin typeface="FreeSans"/>
                <a:cs typeface="FreeSans"/>
              </a:rPr>
              <a:t>तेच्या</a:t>
            </a:r>
            <a:r>
              <a:rPr sz="3600" b="1" spc="-155" dirty="0" smtClean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lang="mr-IN" sz="3600" b="1" spc="459" dirty="0">
                <a:solidFill>
                  <a:srgbClr val="FFFF00"/>
                </a:solidFill>
                <a:latin typeface="FreeSans"/>
                <a:cs typeface="FreeSans"/>
              </a:rPr>
              <a:t>चरणा</a:t>
            </a:r>
            <a:r>
              <a:rPr sz="3600" b="1" spc="459" dirty="0" smtClean="0">
                <a:solidFill>
                  <a:srgbClr val="FFFF00"/>
                </a:solidFill>
                <a:latin typeface="FreeSans"/>
                <a:cs typeface="FreeSans"/>
              </a:rPr>
              <a:t>त </a:t>
            </a:r>
            <a:r>
              <a:rPr sz="3600" b="1" spc="140" dirty="0">
                <a:solidFill>
                  <a:srgbClr val="FFFF00"/>
                </a:solidFill>
                <a:latin typeface="FreeSans"/>
                <a:cs typeface="FreeSans"/>
              </a:rPr>
              <a:t>एकाच </a:t>
            </a:r>
            <a:r>
              <a:rPr sz="3600" b="1" spc="-210" dirty="0" err="1">
                <a:solidFill>
                  <a:srgbClr val="FFFF00"/>
                </a:solidFill>
                <a:latin typeface="FreeSans"/>
                <a:cs typeface="FreeSans"/>
              </a:rPr>
              <a:t>अक्षराची</a:t>
            </a:r>
            <a:r>
              <a:rPr sz="3600" b="1" spc="-210" dirty="0">
                <a:solidFill>
                  <a:srgbClr val="FFFF00"/>
                </a:solidFill>
                <a:latin typeface="FreeSans"/>
                <a:cs typeface="FreeSans"/>
              </a:rPr>
              <a:t>  </a:t>
            </a:r>
            <a:r>
              <a:rPr lang="mr-IN" sz="3600" b="1" spc="-210" dirty="0" smtClean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lang="mr-IN" sz="3600" b="1" spc="-630" dirty="0" smtClean="0">
                <a:solidFill>
                  <a:srgbClr val="FFFF00"/>
                </a:solidFill>
                <a:latin typeface="FreeSans"/>
                <a:cs typeface="FreeSans"/>
              </a:rPr>
              <a:t>पुन रा वृत्ती</a:t>
            </a:r>
            <a:r>
              <a:rPr sz="3600" b="1" spc="-20" dirty="0" smtClean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sz="3600" b="1" spc="-45" dirty="0" err="1">
                <a:solidFill>
                  <a:srgbClr val="FFFF00"/>
                </a:solidFill>
                <a:latin typeface="FreeSans"/>
                <a:cs typeface="FreeSans"/>
              </a:rPr>
              <a:t>होऊन</a:t>
            </a:r>
            <a:r>
              <a:rPr sz="3600" b="1" spc="-45" dirty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lang="mr-IN" sz="3600" b="1" dirty="0">
                <a:solidFill>
                  <a:srgbClr val="FFFF00"/>
                </a:solidFill>
                <a:latin typeface="FreeSans"/>
                <a:cs typeface="FreeSans"/>
              </a:rPr>
              <a:t>त्या</a:t>
            </a:r>
            <a:r>
              <a:rPr sz="3600" b="1" dirty="0" err="1" smtClean="0">
                <a:solidFill>
                  <a:srgbClr val="FFFF00"/>
                </a:solidFill>
                <a:latin typeface="FreeSans"/>
                <a:cs typeface="FreeSans"/>
              </a:rPr>
              <a:t>तील</a:t>
            </a:r>
            <a:r>
              <a:rPr sz="3600" b="1" dirty="0" smtClean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sz="3600" b="1" spc="110" dirty="0" err="1" smtClean="0">
                <a:solidFill>
                  <a:srgbClr val="FFFF00"/>
                </a:solidFill>
                <a:latin typeface="FreeSans"/>
                <a:cs typeface="FreeSans"/>
              </a:rPr>
              <a:t>नादा</a:t>
            </a:r>
            <a:r>
              <a:rPr lang="mr-IN" sz="3600" b="1" spc="110" dirty="0" smtClean="0">
                <a:solidFill>
                  <a:srgbClr val="FFFF00"/>
                </a:solidFill>
                <a:latin typeface="FreeSans"/>
                <a:cs typeface="FreeSans"/>
              </a:rPr>
              <a:t>मु</a:t>
            </a:r>
            <a:r>
              <a:rPr sz="3600" b="1" spc="110" dirty="0" err="1" smtClean="0">
                <a:solidFill>
                  <a:srgbClr val="FFFF00"/>
                </a:solidFill>
                <a:latin typeface="FreeSans"/>
                <a:cs typeface="FreeSans"/>
              </a:rPr>
              <a:t>ळे</a:t>
            </a:r>
            <a:r>
              <a:rPr sz="3600" b="1" spc="110" dirty="0" smtClean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sz="3600" b="1" spc="-30" dirty="0" err="1">
                <a:solidFill>
                  <a:srgbClr val="FFFF00"/>
                </a:solidFill>
                <a:latin typeface="FreeSans"/>
                <a:cs typeface="FreeSans"/>
              </a:rPr>
              <a:t>जेव्हा</a:t>
            </a:r>
            <a:r>
              <a:rPr sz="3600" b="1" spc="-30" dirty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lang="mr-IN" sz="3600" b="1" spc="-30" dirty="0" smtClean="0">
                <a:solidFill>
                  <a:srgbClr val="FFFF00"/>
                </a:solidFill>
                <a:latin typeface="FreeSans"/>
                <a:cs typeface="FreeSans"/>
              </a:rPr>
              <a:t>सौंदर्य</a:t>
            </a:r>
            <a:r>
              <a:rPr sz="3600" b="1" spc="85" dirty="0" smtClean="0">
                <a:solidFill>
                  <a:srgbClr val="FFFF00"/>
                </a:solidFill>
                <a:latin typeface="FreeSans"/>
                <a:cs typeface="FreeSans"/>
              </a:rPr>
              <a:t>  </a:t>
            </a:r>
            <a:r>
              <a:rPr sz="3600" b="1" spc="-210" dirty="0">
                <a:solidFill>
                  <a:srgbClr val="FFFF00"/>
                </a:solidFill>
                <a:latin typeface="FreeSans"/>
                <a:cs typeface="FreeSans"/>
              </a:rPr>
              <a:t>प्राप्त </a:t>
            </a:r>
            <a:r>
              <a:rPr sz="3600" b="1" spc="70" dirty="0">
                <a:solidFill>
                  <a:srgbClr val="FFFF00"/>
                </a:solidFill>
                <a:latin typeface="FreeSans"/>
                <a:cs typeface="FreeSans"/>
              </a:rPr>
              <a:t>होते </a:t>
            </a:r>
            <a:r>
              <a:rPr sz="3600" b="1" spc="-15" dirty="0" err="1">
                <a:solidFill>
                  <a:srgbClr val="FFFF00"/>
                </a:solidFill>
                <a:latin typeface="FreeSans"/>
                <a:cs typeface="FreeSans"/>
              </a:rPr>
              <a:t>तेव्हा</a:t>
            </a:r>
            <a:r>
              <a:rPr sz="3600" b="1" spc="-15" dirty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lang="mr-IN" sz="3600" b="1" spc="-15" dirty="0" smtClean="0">
                <a:solidFill>
                  <a:srgbClr val="FFFF00"/>
                </a:solidFill>
                <a:latin typeface="FreeSans"/>
                <a:cs typeface="FreeSans"/>
              </a:rPr>
              <a:t>अनुप्रास</a:t>
            </a:r>
            <a:r>
              <a:rPr sz="3600" b="1" spc="50" dirty="0" smtClean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sz="3600" b="1" spc="-120" dirty="0" smtClean="0">
                <a:solidFill>
                  <a:srgbClr val="FFFF00"/>
                </a:solidFill>
                <a:latin typeface="FreeSans"/>
                <a:cs typeface="FreeSans"/>
              </a:rPr>
              <a:t>अ</a:t>
            </a:r>
            <a:r>
              <a:rPr lang="mr-IN" sz="3600" b="1" spc="-120" dirty="0" smtClean="0">
                <a:solidFill>
                  <a:srgbClr val="FFFF00"/>
                </a:solidFill>
                <a:latin typeface="FreeSans"/>
                <a:cs typeface="FreeSans"/>
              </a:rPr>
              <a:t>लंकार</a:t>
            </a:r>
            <a:r>
              <a:rPr sz="3600" b="1" spc="575" dirty="0" smtClean="0">
                <a:solidFill>
                  <a:srgbClr val="FFFF00"/>
                </a:solidFill>
                <a:latin typeface="FreeSans"/>
                <a:cs typeface="FreeSans"/>
              </a:rPr>
              <a:t> </a:t>
            </a:r>
            <a:r>
              <a:rPr sz="3600" b="1" spc="-680" dirty="0" err="1" smtClean="0">
                <a:solidFill>
                  <a:srgbClr val="FFFF00"/>
                </a:solidFill>
                <a:latin typeface="FreeSans"/>
                <a:cs typeface="FreeSans"/>
              </a:rPr>
              <a:t>हो</a:t>
            </a:r>
            <a:r>
              <a:rPr lang="mr-IN" sz="3600" b="1" spc="-680" dirty="0" smtClean="0">
                <a:solidFill>
                  <a:srgbClr val="FFFF00"/>
                </a:solidFill>
                <a:latin typeface="FreeSans"/>
                <a:cs typeface="FreeSans"/>
              </a:rPr>
              <a:t>  </a:t>
            </a:r>
            <a:r>
              <a:rPr sz="3600" b="1" spc="-680" dirty="0" err="1" smtClean="0">
                <a:solidFill>
                  <a:srgbClr val="FFFF00"/>
                </a:solidFill>
                <a:latin typeface="FreeSans"/>
                <a:cs typeface="FreeSans"/>
              </a:rPr>
              <a:t>तो</a:t>
            </a:r>
            <a:r>
              <a:rPr sz="3600" b="1" spc="-680" dirty="0">
                <a:solidFill>
                  <a:srgbClr val="FFFF00"/>
                </a:solidFill>
                <a:latin typeface="FreeSans"/>
                <a:cs typeface="FreeSans"/>
              </a:rPr>
              <a:t>.</a:t>
            </a:r>
            <a:endParaRPr sz="3600" dirty="0">
              <a:solidFill>
                <a:srgbClr val="FFFF00"/>
              </a:solidFill>
              <a:latin typeface="FreeSans"/>
              <a:cs typeface="FreeSans"/>
            </a:endParaRPr>
          </a:p>
          <a:p>
            <a:pPr marL="101600" marR="88900" algn="just">
              <a:lnSpc>
                <a:spcPct val="100000"/>
              </a:lnSpc>
              <a:spcBef>
                <a:spcPts val="4770"/>
              </a:spcBef>
            </a:pPr>
            <a:r>
              <a:rPr sz="3600" b="1" spc="20" dirty="0">
                <a:solidFill>
                  <a:schemeClr val="bg1"/>
                </a:solidFill>
                <a:latin typeface="FreeSans"/>
                <a:cs typeface="FreeSans"/>
              </a:rPr>
              <a:t>उदा. </a:t>
            </a:r>
            <a:r>
              <a:rPr lang="mr-IN" sz="3600" b="1" spc="20" dirty="0" smtClean="0">
                <a:solidFill>
                  <a:schemeClr val="bg1"/>
                </a:solidFill>
                <a:latin typeface="FreeSans"/>
                <a:cs typeface="FreeSans"/>
              </a:rPr>
              <a:t>निळे </a:t>
            </a:r>
            <a:r>
              <a:rPr sz="3600" b="1" spc="60" dirty="0" err="1" smtClean="0">
                <a:solidFill>
                  <a:schemeClr val="bg1"/>
                </a:solidFill>
                <a:latin typeface="FreeSans"/>
                <a:cs typeface="FreeSans"/>
              </a:rPr>
              <a:t>गडद</a:t>
            </a:r>
            <a:r>
              <a:rPr sz="3600" b="1" spc="60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lang="mr-IN" sz="3600" b="1" spc="60" dirty="0" smtClean="0">
                <a:solidFill>
                  <a:schemeClr val="bg1"/>
                </a:solidFill>
                <a:latin typeface="FreeSans"/>
                <a:cs typeface="FreeSans"/>
              </a:rPr>
              <a:t>नि</a:t>
            </a:r>
            <a:r>
              <a:rPr sz="3600" b="1" spc="-204" dirty="0" err="1" smtClean="0">
                <a:solidFill>
                  <a:schemeClr val="bg1"/>
                </a:solidFill>
                <a:latin typeface="FreeSans"/>
                <a:cs typeface="FreeSans"/>
              </a:rPr>
              <a:t>ळे</a:t>
            </a:r>
            <a:r>
              <a:rPr sz="3600" b="1" spc="-204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135" dirty="0" err="1">
                <a:solidFill>
                  <a:schemeClr val="bg1"/>
                </a:solidFill>
                <a:latin typeface="FreeSans"/>
                <a:cs typeface="FreeSans"/>
              </a:rPr>
              <a:t>जलद</a:t>
            </a:r>
            <a:r>
              <a:rPr sz="3600" b="1" spc="135" dirty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-25" dirty="0" err="1" smtClean="0">
                <a:solidFill>
                  <a:schemeClr val="bg1"/>
                </a:solidFill>
                <a:latin typeface="FreeSans"/>
                <a:cs typeface="FreeSans"/>
              </a:rPr>
              <a:t>भरुन</a:t>
            </a:r>
            <a:r>
              <a:rPr sz="3600" b="1" spc="-25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145" dirty="0">
                <a:solidFill>
                  <a:schemeClr val="bg1"/>
                </a:solidFill>
                <a:latin typeface="FreeSans"/>
                <a:cs typeface="FreeSans"/>
              </a:rPr>
              <a:t>आले,  </a:t>
            </a:r>
            <a:r>
              <a:rPr sz="3600" b="1" spc="125" dirty="0" err="1">
                <a:solidFill>
                  <a:schemeClr val="bg1"/>
                </a:solidFill>
                <a:latin typeface="FreeSans"/>
                <a:cs typeface="FreeSans"/>
              </a:rPr>
              <a:t>शीतल</a:t>
            </a:r>
            <a:r>
              <a:rPr sz="3600" b="1" spc="125" dirty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170" dirty="0" smtClean="0">
                <a:solidFill>
                  <a:schemeClr val="bg1"/>
                </a:solidFill>
                <a:latin typeface="FreeSans"/>
                <a:cs typeface="FreeSans"/>
              </a:rPr>
              <a:t>त</a:t>
            </a:r>
            <a:r>
              <a:rPr lang="mr-IN" sz="3600" b="1" spc="170" dirty="0" smtClean="0">
                <a:solidFill>
                  <a:schemeClr val="bg1"/>
                </a:solidFill>
                <a:latin typeface="FreeSans"/>
                <a:cs typeface="FreeSans"/>
              </a:rPr>
              <a:t>नु</a:t>
            </a:r>
            <a:r>
              <a:rPr sz="5400" b="1" spc="254" baseline="-4629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200" dirty="0" err="1">
                <a:solidFill>
                  <a:schemeClr val="bg1"/>
                </a:solidFill>
                <a:latin typeface="FreeSans"/>
                <a:cs typeface="FreeSans"/>
              </a:rPr>
              <a:t>चपल</a:t>
            </a:r>
            <a:r>
              <a:rPr sz="3600" b="1" spc="200" dirty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lang="mr-IN" sz="3600" b="1" spc="700" dirty="0">
                <a:solidFill>
                  <a:schemeClr val="bg1"/>
                </a:solidFill>
                <a:latin typeface="FreeSans"/>
                <a:cs typeface="FreeSans"/>
              </a:rPr>
              <a:t>चरण</a:t>
            </a:r>
            <a:r>
              <a:rPr sz="3600" b="1" spc="700" dirty="0" smtClean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sz="3600" b="1" spc="320" dirty="0" smtClean="0">
                <a:solidFill>
                  <a:schemeClr val="bg1"/>
                </a:solidFill>
                <a:latin typeface="FreeSans"/>
                <a:cs typeface="FreeSans"/>
              </a:rPr>
              <a:t>अ</a:t>
            </a:r>
            <a:r>
              <a:rPr lang="mr-IN" sz="3600" b="1" spc="320" dirty="0" smtClean="0">
                <a:solidFill>
                  <a:schemeClr val="bg1"/>
                </a:solidFill>
                <a:latin typeface="FreeSans"/>
                <a:cs typeface="FreeSans"/>
              </a:rPr>
              <a:t>निलगण नि</a:t>
            </a:r>
            <a:r>
              <a:rPr sz="3600" b="1" spc="-90" dirty="0" err="1" smtClean="0">
                <a:solidFill>
                  <a:schemeClr val="bg1"/>
                </a:solidFill>
                <a:latin typeface="FreeSans"/>
                <a:cs typeface="FreeSans"/>
              </a:rPr>
              <a:t>घाले</a:t>
            </a:r>
            <a:r>
              <a:rPr sz="3600" b="1" spc="-90" dirty="0" smtClean="0">
                <a:solidFill>
                  <a:schemeClr val="bg1"/>
                </a:solidFill>
                <a:latin typeface="FreeSans"/>
                <a:cs typeface="FreeSans"/>
              </a:rPr>
              <a:t>  </a:t>
            </a:r>
            <a:endParaRPr lang="mr-IN" sz="3600" b="1" spc="-90" dirty="0" smtClean="0">
              <a:solidFill>
                <a:schemeClr val="bg1"/>
              </a:solidFill>
              <a:latin typeface="FreeSans"/>
              <a:cs typeface="FreeSans"/>
            </a:endParaRPr>
          </a:p>
          <a:p>
            <a:pPr marL="101600" marR="88900" algn="just">
              <a:lnSpc>
                <a:spcPct val="100000"/>
              </a:lnSpc>
              <a:spcBef>
                <a:spcPts val="4770"/>
              </a:spcBef>
            </a:pPr>
            <a:r>
              <a:rPr sz="3600" b="1" spc="40" dirty="0" smtClean="0">
                <a:solidFill>
                  <a:schemeClr val="bg1"/>
                </a:solidFill>
                <a:latin typeface="FreeSans"/>
                <a:cs typeface="FreeSans"/>
              </a:rPr>
              <a:t>( </a:t>
            </a:r>
            <a:r>
              <a:rPr sz="3600" b="1" spc="60" dirty="0">
                <a:solidFill>
                  <a:schemeClr val="bg1"/>
                </a:solidFill>
                <a:latin typeface="FreeSans"/>
                <a:cs typeface="FreeSans"/>
              </a:rPr>
              <a:t>गडद गडद </a:t>
            </a:r>
            <a:r>
              <a:rPr sz="3600" b="1" spc="114" dirty="0" err="1">
                <a:solidFill>
                  <a:schemeClr val="bg1"/>
                </a:solidFill>
                <a:latin typeface="FreeSans"/>
                <a:cs typeface="FreeSans"/>
              </a:rPr>
              <a:t>जलदची</a:t>
            </a:r>
            <a:r>
              <a:rPr sz="3600" b="1" spc="114" dirty="0">
                <a:solidFill>
                  <a:schemeClr val="bg1"/>
                </a:solidFill>
                <a:latin typeface="FreeSans"/>
                <a:cs typeface="FreeSans"/>
              </a:rPr>
              <a:t> </a:t>
            </a:r>
            <a:r>
              <a:rPr lang="mr-IN" sz="3600" b="1" spc="114" dirty="0" smtClean="0">
                <a:solidFill>
                  <a:schemeClr val="bg1"/>
                </a:solidFill>
                <a:latin typeface="FreeSans"/>
                <a:cs typeface="FreeSans"/>
              </a:rPr>
              <a:t>पुनरावृत्ती</a:t>
            </a:r>
            <a:r>
              <a:rPr sz="3600" b="1" spc="25" dirty="0" smtClean="0">
                <a:solidFill>
                  <a:schemeClr val="bg1"/>
                </a:solidFill>
                <a:latin typeface="FreeSans"/>
                <a:cs typeface="FreeSans"/>
              </a:rPr>
              <a:t>)</a:t>
            </a:r>
            <a:endParaRPr sz="3600" dirty="0">
              <a:solidFill>
                <a:schemeClr val="bg1"/>
              </a:solidFill>
              <a:latin typeface="FreeSans"/>
              <a:cs typeface="Free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375"/>
            <a:ext cx="1588770" cy="504825"/>
          </a:xfrm>
          <a:custGeom>
            <a:avLst/>
            <a:gdLst/>
            <a:ahLst/>
            <a:cxnLst/>
            <a:rect l="l" t="t" r="r" b="b"/>
            <a:pathLst>
              <a:path w="1588770" h="504825">
                <a:moveTo>
                  <a:pt x="4274" y="0"/>
                </a:moveTo>
                <a:lnTo>
                  <a:pt x="0" y="501269"/>
                </a:lnTo>
                <a:lnTo>
                  <a:pt x="1243825" y="504825"/>
                </a:lnTo>
                <a:lnTo>
                  <a:pt x="1343660" y="504825"/>
                </a:lnTo>
                <a:lnTo>
                  <a:pt x="1348232" y="500125"/>
                </a:lnTo>
                <a:lnTo>
                  <a:pt x="1349883" y="498475"/>
                </a:lnTo>
                <a:lnTo>
                  <a:pt x="1351661" y="496950"/>
                </a:lnTo>
                <a:lnTo>
                  <a:pt x="1353185" y="495300"/>
                </a:lnTo>
                <a:lnTo>
                  <a:pt x="1581150" y="267462"/>
                </a:lnTo>
                <a:lnTo>
                  <a:pt x="1586436" y="260391"/>
                </a:lnTo>
                <a:lnTo>
                  <a:pt x="1588198" y="253285"/>
                </a:lnTo>
                <a:lnTo>
                  <a:pt x="1586436" y="246155"/>
                </a:lnTo>
                <a:lnTo>
                  <a:pt x="1581150" y="239013"/>
                </a:lnTo>
                <a:lnTo>
                  <a:pt x="1353185" y="11175"/>
                </a:lnTo>
                <a:lnTo>
                  <a:pt x="1348232" y="11175"/>
                </a:lnTo>
                <a:lnTo>
                  <a:pt x="1348232" y="6476"/>
                </a:lnTo>
                <a:lnTo>
                  <a:pt x="1343660" y="6476"/>
                </a:lnTo>
                <a:lnTo>
                  <a:pt x="1338834" y="1777"/>
                </a:lnTo>
                <a:lnTo>
                  <a:pt x="1243825" y="1777"/>
                </a:lnTo>
                <a:lnTo>
                  <a:pt x="427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47392" y="1367282"/>
            <a:ext cx="8521700" cy="5029582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sz="3600" u="heavy" spc="-8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b="1" u="heavy" spc="3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FreeSans"/>
                <a:cs typeface="FreeSans"/>
              </a:rPr>
              <a:t>यमक</a:t>
            </a:r>
            <a:r>
              <a:rPr sz="3600" b="1" spc="305" dirty="0">
                <a:solidFill>
                  <a:srgbClr val="FF0000"/>
                </a:solidFill>
                <a:latin typeface="FreeSans"/>
                <a:cs typeface="FreeSans"/>
              </a:rPr>
              <a:t> </a:t>
            </a:r>
            <a:r>
              <a:rPr sz="3600" b="1" spc="40" dirty="0">
                <a:solidFill>
                  <a:srgbClr val="202429"/>
                </a:solidFill>
                <a:latin typeface="FreeSans"/>
                <a:cs typeface="FreeSans"/>
              </a:rPr>
              <a:t>- </a:t>
            </a:r>
            <a:r>
              <a:rPr sz="3600" b="1" spc="10" dirty="0" smtClean="0">
                <a:solidFill>
                  <a:srgbClr val="00B0F0"/>
                </a:solidFill>
                <a:latin typeface="FreeSans"/>
                <a:cs typeface="FreeSans"/>
              </a:rPr>
              <a:t>श</a:t>
            </a:r>
            <a:r>
              <a:rPr lang="mr-IN" sz="3600" b="1" spc="10" dirty="0" smtClean="0">
                <a:solidFill>
                  <a:srgbClr val="00B0F0"/>
                </a:solidFill>
                <a:latin typeface="FreeSans"/>
                <a:cs typeface="FreeSans"/>
              </a:rPr>
              <a:t>ब्दालं</a:t>
            </a:r>
            <a:r>
              <a:rPr sz="3600" b="1" spc="10" dirty="0" err="1" smtClean="0">
                <a:solidFill>
                  <a:srgbClr val="00B0F0"/>
                </a:solidFill>
                <a:latin typeface="FreeSans"/>
                <a:cs typeface="FreeSans"/>
              </a:rPr>
              <a:t>काराचे</a:t>
            </a:r>
            <a:r>
              <a:rPr sz="3600" b="1" spc="10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-260" dirty="0">
                <a:solidFill>
                  <a:srgbClr val="00B0F0"/>
                </a:solidFill>
                <a:latin typeface="FreeSans"/>
                <a:cs typeface="FreeSans"/>
              </a:rPr>
              <a:t>अनेक </a:t>
            </a:r>
            <a:r>
              <a:rPr sz="3600" b="1" spc="-250" dirty="0">
                <a:solidFill>
                  <a:srgbClr val="00B0F0"/>
                </a:solidFill>
                <a:latin typeface="FreeSans"/>
                <a:cs typeface="FreeSans"/>
              </a:rPr>
              <a:t>प्रकार </a:t>
            </a:r>
            <a:r>
              <a:rPr sz="3600" b="1" dirty="0">
                <a:solidFill>
                  <a:srgbClr val="00B0F0"/>
                </a:solidFill>
                <a:latin typeface="FreeSans"/>
                <a:cs typeface="FreeSans"/>
              </a:rPr>
              <a:t>आहेत.  </a:t>
            </a:r>
            <a:r>
              <a:rPr lang="mr-IN" sz="3600" b="1" spc="-170" dirty="0">
                <a:solidFill>
                  <a:srgbClr val="00B0F0"/>
                </a:solidFill>
                <a:latin typeface="FreeSans"/>
                <a:cs typeface="FreeSans"/>
              </a:rPr>
              <a:t>त्या</a:t>
            </a:r>
            <a:r>
              <a:rPr sz="3600" b="1" spc="-170" dirty="0" smtClean="0">
                <a:solidFill>
                  <a:srgbClr val="00B0F0"/>
                </a:solidFill>
                <a:latin typeface="FreeSans"/>
                <a:cs typeface="FreeSans"/>
              </a:rPr>
              <a:t>त </a:t>
            </a:r>
            <a:r>
              <a:rPr sz="3600" b="1" spc="145" dirty="0">
                <a:solidFill>
                  <a:srgbClr val="00B0F0"/>
                </a:solidFill>
                <a:latin typeface="FreeSans"/>
                <a:cs typeface="FreeSans"/>
              </a:rPr>
              <a:t>‘यमक’ </a:t>
            </a:r>
            <a:r>
              <a:rPr sz="3600" b="1" spc="15" dirty="0" err="1">
                <a:solidFill>
                  <a:srgbClr val="00B0F0"/>
                </a:solidFill>
                <a:latin typeface="FreeSans"/>
                <a:cs typeface="FreeSans"/>
              </a:rPr>
              <a:t>हा</a:t>
            </a:r>
            <a:r>
              <a:rPr sz="3600" b="1" spc="15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-509" dirty="0" smtClean="0">
                <a:solidFill>
                  <a:srgbClr val="00B0F0"/>
                </a:solidFill>
                <a:latin typeface="FreeSans"/>
                <a:cs typeface="FreeSans"/>
              </a:rPr>
              <a:t>अ</a:t>
            </a:r>
            <a:r>
              <a:rPr lang="mr-IN" sz="3600" b="1" spc="-509" dirty="0" smtClean="0">
                <a:solidFill>
                  <a:srgbClr val="00B0F0"/>
                </a:solidFill>
                <a:latin typeface="FreeSans"/>
                <a:cs typeface="FreeSans"/>
              </a:rPr>
              <a:t>लंका</a:t>
            </a:r>
            <a:r>
              <a:rPr sz="3600" b="1" spc="-40" dirty="0" smtClean="0">
                <a:solidFill>
                  <a:srgbClr val="00B0F0"/>
                </a:solidFill>
                <a:latin typeface="FreeSans"/>
                <a:cs typeface="FreeSans"/>
              </a:rPr>
              <a:t>र </a:t>
            </a:r>
            <a:r>
              <a:rPr sz="3600" b="1" spc="65" dirty="0" err="1" smtClean="0">
                <a:solidFill>
                  <a:srgbClr val="00B0F0"/>
                </a:solidFill>
                <a:latin typeface="FreeSans"/>
                <a:cs typeface="FreeSans"/>
              </a:rPr>
              <a:t>मह</a:t>
            </a:r>
            <a:r>
              <a:rPr lang="mr-IN" sz="3600" b="1" spc="65" dirty="0" smtClean="0">
                <a:solidFill>
                  <a:srgbClr val="00B0F0"/>
                </a:solidFill>
                <a:latin typeface="FreeSans"/>
                <a:cs typeface="FreeSans"/>
              </a:rPr>
              <a:t>त्वा</a:t>
            </a:r>
            <a:r>
              <a:rPr sz="3600" b="1" spc="65" dirty="0" err="1" smtClean="0">
                <a:solidFill>
                  <a:srgbClr val="00B0F0"/>
                </a:solidFill>
                <a:latin typeface="FreeSans"/>
                <a:cs typeface="FreeSans"/>
              </a:rPr>
              <a:t>चा</a:t>
            </a:r>
            <a:r>
              <a:rPr sz="3600" b="1" spc="65" dirty="0" smtClean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sz="3600" b="1" spc="-35" dirty="0">
                <a:solidFill>
                  <a:srgbClr val="00B0F0"/>
                </a:solidFill>
                <a:latin typeface="FreeSans"/>
                <a:cs typeface="FreeSans"/>
              </a:rPr>
              <a:t>आहे. </a:t>
            </a:r>
            <a:r>
              <a:rPr sz="3600" b="1" spc="114" dirty="0" err="1">
                <a:solidFill>
                  <a:srgbClr val="00B0F0"/>
                </a:solidFill>
                <a:latin typeface="FreeSans"/>
                <a:cs typeface="FreeSans"/>
              </a:rPr>
              <a:t>एखादा</a:t>
            </a:r>
            <a:r>
              <a:rPr sz="3600" b="1" spc="114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-25" dirty="0" smtClean="0">
                <a:solidFill>
                  <a:srgbClr val="00B0F0"/>
                </a:solidFill>
                <a:latin typeface="FreeSans"/>
                <a:cs typeface="FreeSans"/>
              </a:rPr>
              <a:t>श</a:t>
            </a:r>
            <a:r>
              <a:rPr lang="mr-IN" sz="3600" b="1" spc="-25" dirty="0" smtClean="0">
                <a:solidFill>
                  <a:srgbClr val="00B0F0"/>
                </a:solidFill>
                <a:latin typeface="FreeSans"/>
                <a:cs typeface="FreeSans"/>
              </a:rPr>
              <a:t>ब्दालंकार</a:t>
            </a:r>
            <a:r>
              <a:rPr sz="5400" b="1" spc="-839" baseline="2314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80" dirty="0">
                <a:solidFill>
                  <a:srgbClr val="00B0F0"/>
                </a:solidFill>
                <a:latin typeface="FreeSans"/>
                <a:cs typeface="FreeSans"/>
              </a:rPr>
              <a:t>वा </a:t>
            </a:r>
            <a:r>
              <a:rPr sz="3600" b="1" spc="-355" dirty="0" err="1">
                <a:solidFill>
                  <a:srgbClr val="00B0F0"/>
                </a:solidFill>
                <a:latin typeface="FreeSans"/>
                <a:cs typeface="FreeSans"/>
              </a:rPr>
              <a:t>अक्षर</a:t>
            </a:r>
            <a:r>
              <a:rPr sz="3600" b="1" spc="-355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lang="mr-IN" sz="3600" b="1" spc="-355" dirty="0" smtClean="0">
                <a:solidFill>
                  <a:srgbClr val="00B0F0"/>
                </a:solidFill>
                <a:latin typeface="FreeSans"/>
                <a:cs typeface="FreeSans"/>
              </a:rPr>
              <a:t> पुन: पुन्हा</a:t>
            </a:r>
            <a:r>
              <a:rPr lang="mr-IN" sz="3600" b="1" spc="15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140" dirty="0" err="1" smtClean="0">
                <a:solidFill>
                  <a:srgbClr val="00B0F0"/>
                </a:solidFill>
                <a:latin typeface="FreeSans"/>
                <a:cs typeface="FreeSans"/>
              </a:rPr>
              <a:t>पद्यात</a:t>
            </a:r>
            <a:r>
              <a:rPr lang="mr-IN" sz="3600" b="1" spc="140" dirty="0" smtClean="0">
                <a:solidFill>
                  <a:srgbClr val="00B0F0"/>
                </a:solidFill>
                <a:latin typeface="FreeSans"/>
                <a:cs typeface="FreeSans"/>
              </a:rPr>
              <a:t> चरणात शेवटी</a:t>
            </a:r>
            <a:r>
              <a:rPr sz="3600" b="1" spc="140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145" dirty="0" err="1" smtClean="0">
                <a:solidFill>
                  <a:srgbClr val="00B0F0"/>
                </a:solidFill>
                <a:latin typeface="FreeSans"/>
                <a:cs typeface="FreeSans"/>
              </a:rPr>
              <a:t>आले</a:t>
            </a:r>
            <a:r>
              <a:rPr sz="3600" b="1" spc="145" dirty="0">
                <a:solidFill>
                  <a:srgbClr val="00B0F0"/>
                </a:solidFill>
                <a:latin typeface="FreeSans"/>
                <a:cs typeface="FreeSans"/>
              </a:rPr>
              <a:t>, </a:t>
            </a:r>
            <a:r>
              <a:rPr sz="3600" b="1" spc="-5" dirty="0" err="1">
                <a:solidFill>
                  <a:srgbClr val="00B0F0"/>
                </a:solidFill>
                <a:latin typeface="FreeSans"/>
                <a:cs typeface="FreeSans"/>
              </a:rPr>
              <a:t>की</a:t>
            </a:r>
            <a:r>
              <a:rPr sz="3600" b="1" spc="-5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204" dirty="0" err="1" smtClean="0">
                <a:solidFill>
                  <a:srgbClr val="00B0F0"/>
                </a:solidFill>
                <a:latin typeface="FreeSans"/>
                <a:cs typeface="FreeSans"/>
              </a:rPr>
              <a:t>ते</a:t>
            </a:r>
            <a:r>
              <a:rPr lang="mr-IN" sz="3600" b="1" spc="204" dirty="0" smtClean="0">
                <a:solidFill>
                  <a:srgbClr val="00B0F0"/>
                </a:solidFill>
                <a:latin typeface="FreeSans"/>
                <a:cs typeface="FreeSans"/>
              </a:rPr>
              <a:t>थे</a:t>
            </a:r>
            <a:r>
              <a:rPr sz="3600" b="1" spc="204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145" dirty="0">
                <a:solidFill>
                  <a:srgbClr val="00B0F0"/>
                </a:solidFill>
                <a:latin typeface="FreeSans"/>
                <a:cs typeface="FreeSans"/>
              </a:rPr>
              <a:t>‘यमक</a:t>
            </a:r>
            <a:r>
              <a:rPr sz="3600" b="1" spc="145" dirty="0">
                <a:solidFill>
                  <a:srgbClr val="00B0F0"/>
                </a:solidFill>
                <a:latin typeface="Arial"/>
                <a:cs typeface="Arial"/>
              </a:rPr>
              <a:t>’  </a:t>
            </a:r>
            <a:r>
              <a:rPr sz="3600" b="1" spc="40" dirty="0" smtClean="0">
                <a:solidFill>
                  <a:srgbClr val="00B0F0"/>
                </a:solidFill>
                <a:latin typeface="FreeSans"/>
                <a:cs typeface="FreeSans"/>
              </a:rPr>
              <a:t>अ</a:t>
            </a:r>
            <a:r>
              <a:rPr lang="mr-IN" sz="3600" b="1" spc="40" dirty="0" smtClean="0">
                <a:solidFill>
                  <a:srgbClr val="00B0F0"/>
                </a:solidFill>
                <a:latin typeface="FreeSans"/>
                <a:cs typeface="FreeSans"/>
              </a:rPr>
              <a:t>लं</a:t>
            </a:r>
            <a:r>
              <a:rPr sz="3600" b="1" spc="40" dirty="0" err="1" smtClean="0">
                <a:solidFill>
                  <a:srgbClr val="00B0F0"/>
                </a:solidFill>
                <a:latin typeface="FreeSans"/>
                <a:cs typeface="FreeSans"/>
              </a:rPr>
              <a:t>कार</a:t>
            </a:r>
            <a:r>
              <a:rPr sz="3600" b="1" spc="40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85" dirty="0">
                <a:solidFill>
                  <a:srgbClr val="00B0F0"/>
                </a:solidFill>
                <a:latin typeface="FreeSans"/>
                <a:cs typeface="FreeSans"/>
              </a:rPr>
              <a:t>होतो. </a:t>
            </a:r>
            <a:r>
              <a:rPr sz="3600" b="1" spc="20" dirty="0">
                <a:solidFill>
                  <a:srgbClr val="00B0F0"/>
                </a:solidFill>
                <a:latin typeface="FreeSans"/>
                <a:cs typeface="FreeSans"/>
              </a:rPr>
              <a:t>उदा. </a:t>
            </a:r>
            <a:r>
              <a:rPr sz="3600" b="1" spc="290" dirty="0" err="1">
                <a:solidFill>
                  <a:srgbClr val="00B0F0"/>
                </a:solidFill>
                <a:latin typeface="FreeSans"/>
                <a:cs typeface="FreeSans"/>
              </a:rPr>
              <a:t>मना</a:t>
            </a:r>
            <a:r>
              <a:rPr sz="3600" b="1" spc="290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lang="mr-IN" sz="3600" b="1" spc="290" dirty="0" smtClean="0">
                <a:solidFill>
                  <a:srgbClr val="00B0F0"/>
                </a:solidFill>
                <a:latin typeface="FreeSans"/>
                <a:cs typeface="FreeSans"/>
              </a:rPr>
              <a:t>चं</a:t>
            </a:r>
            <a:r>
              <a:rPr sz="3600" b="1" spc="-45" dirty="0" err="1" smtClean="0">
                <a:solidFill>
                  <a:srgbClr val="00B0F0"/>
                </a:solidFill>
                <a:latin typeface="FreeSans"/>
                <a:cs typeface="FreeSans"/>
              </a:rPr>
              <a:t>दनाचे</a:t>
            </a:r>
            <a:r>
              <a:rPr sz="3600" b="1" spc="-45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75" dirty="0" err="1">
                <a:solidFill>
                  <a:srgbClr val="00B0F0"/>
                </a:solidFill>
                <a:latin typeface="FreeSans"/>
                <a:cs typeface="FreeSans"/>
              </a:rPr>
              <a:t>परी</a:t>
            </a:r>
            <a:r>
              <a:rPr sz="3600" b="1" spc="75" dirty="0">
                <a:solidFill>
                  <a:srgbClr val="00B0F0"/>
                </a:solidFill>
                <a:latin typeface="FreeSans"/>
                <a:cs typeface="FreeSans"/>
              </a:rPr>
              <a:t>  </a:t>
            </a:r>
            <a:r>
              <a:rPr lang="mr-IN" sz="3600" b="1" spc="-150" dirty="0">
                <a:solidFill>
                  <a:srgbClr val="00B0F0"/>
                </a:solidFill>
                <a:latin typeface="FreeSans"/>
                <a:cs typeface="FreeSans"/>
              </a:rPr>
              <a:t>त्वा</a:t>
            </a:r>
            <a:r>
              <a:rPr sz="3600" b="1" spc="285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lang="mr-IN" sz="3600" b="1" spc="285" dirty="0" smtClean="0">
                <a:solidFill>
                  <a:srgbClr val="00B0F0"/>
                </a:solidFill>
                <a:latin typeface="FreeSans"/>
                <a:cs typeface="FreeSans"/>
              </a:rPr>
              <a:t>झि</a:t>
            </a:r>
            <a:r>
              <a:rPr sz="3600" b="1" spc="-75" dirty="0" err="1" smtClean="0">
                <a:solidFill>
                  <a:srgbClr val="00B0F0"/>
                </a:solidFill>
                <a:latin typeface="FreeSans"/>
                <a:cs typeface="FreeSans"/>
              </a:rPr>
              <a:t>जावे</a:t>
            </a:r>
            <a:r>
              <a:rPr sz="3600" b="1" spc="-75" dirty="0">
                <a:solidFill>
                  <a:srgbClr val="00B0F0"/>
                </a:solidFill>
                <a:latin typeface="FreeSans"/>
                <a:cs typeface="FreeSans"/>
              </a:rPr>
              <a:t>|</a:t>
            </a:r>
            <a:endParaRPr sz="3600" dirty="0">
              <a:solidFill>
                <a:srgbClr val="00B0F0"/>
              </a:solidFill>
              <a:latin typeface="FreeSans"/>
              <a:cs typeface="FreeSans"/>
            </a:endParaRPr>
          </a:p>
          <a:p>
            <a:pPr marL="1282065" algn="just">
              <a:lnSpc>
                <a:spcPct val="150000"/>
              </a:lnSpc>
              <a:spcBef>
                <a:spcPts val="340"/>
              </a:spcBef>
            </a:pPr>
            <a:r>
              <a:rPr sz="3600" b="1" spc="95" dirty="0" err="1">
                <a:solidFill>
                  <a:srgbClr val="00B0F0"/>
                </a:solidFill>
                <a:latin typeface="FreeSans"/>
                <a:cs typeface="FreeSans"/>
              </a:rPr>
              <a:t>परी</a:t>
            </a:r>
            <a:r>
              <a:rPr sz="3600" b="1" spc="95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lang="mr-IN" sz="3600" b="1" spc="-95" dirty="0" smtClean="0">
                <a:solidFill>
                  <a:srgbClr val="00B0F0"/>
                </a:solidFill>
                <a:latin typeface="FreeSans"/>
                <a:cs typeface="FreeSans"/>
              </a:rPr>
              <a:t>अंत	</a:t>
            </a:r>
            <a:r>
              <a:rPr sz="3600" b="1" spc="-95" dirty="0" err="1" smtClean="0">
                <a:solidFill>
                  <a:srgbClr val="00B0F0"/>
                </a:solidFill>
                <a:latin typeface="FreeSans"/>
                <a:cs typeface="FreeSans"/>
              </a:rPr>
              <a:t>री</a:t>
            </a:r>
            <a:r>
              <a:rPr sz="3600" b="1" spc="-95" dirty="0" smtClean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10" dirty="0">
                <a:solidFill>
                  <a:srgbClr val="00B0F0"/>
                </a:solidFill>
                <a:latin typeface="FreeSans"/>
                <a:cs typeface="FreeSans"/>
              </a:rPr>
              <a:t>सज्जना </a:t>
            </a:r>
            <a:r>
              <a:rPr sz="3600" b="1" spc="140" dirty="0">
                <a:solidFill>
                  <a:srgbClr val="00B0F0"/>
                </a:solidFill>
                <a:latin typeface="FreeSans"/>
                <a:cs typeface="FreeSans"/>
              </a:rPr>
              <a:t>नीववावे</a:t>
            </a:r>
            <a:r>
              <a:rPr sz="3600" b="1" spc="-65" dirty="0">
                <a:solidFill>
                  <a:srgbClr val="00B0F0"/>
                </a:solidFill>
                <a:latin typeface="FreeSans"/>
                <a:cs typeface="FreeSans"/>
              </a:rPr>
              <a:t> </a:t>
            </a:r>
            <a:r>
              <a:rPr sz="3600" b="1" spc="-40" dirty="0">
                <a:solidFill>
                  <a:srgbClr val="00B0F0"/>
                </a:solidFill>
                <a:latin typeface="FreeSans"/>
                <a:cs typeface="FreeSans"/>
              </a:rPr>
              <a:t>||</a:t>
            </a:r>
            <a:endParaRPr sz="3600" dirty="0">
              <a:solidFill>
                <a:srgbClr val="00B0F0"/>
              </a:solidFill>
              <a:latin typeface="FreeSans"/>
              <a:cs typeface="Free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375"/>
            <a:ext cx="1588770" cy="504825"/>
          </a:xfrm>
          <a:custGeom>
            <a:avLst/>
            <a:gdLst/>
            <a:ahLst/>
            <a:cxnLst/>
            <a:rect l="l" t="t" r="r" b="b"/>
            <a:pathLst>
              <a:path w="1588770" h="504825">
                <a:moveTo>
                  <a:pt x="4274" y="0"/>
                </a:moveTo>
                <a:lnTo>
                  <a:pt x="0" y="501269"/>
                </a:lnTo>
                <a:lnTo>
                  <a:pt x="1243825" y="504825"/>
                </a:lnTo>
                <a:lnTo>
                  <a:pt x="1343660" y="504825"/>
                </a:lnTo>
                <a:lnTo>
                  <a:pt x="1348232" y="500125"/>
                </a:lnTo>
                <a:lnTo>
                  <a:pt x="1349883" y="498475"/>
                </a:lnTo>
                <a:lnTo>
                  <a:pt x="1351661" y="496950"/>
                </a:lnTo>
                <a:lnTo>
                  <a:pt x="1353185" y="495300"/>
                </a:lnTo>
                <a:lnTo>
                  <a:pt x="1581150" y="267462"/>
                </a:lnTo>
                <a:lnTo>
                  <a:pt x="1586436" y="260391"/>
                </a:lnTo>
                <a:lnTo>
                  <a:pt x="1588198" y="253285"/>
                </a:lnTo>
                <a:lnTo>
                  <a:pt x="1586436" y="246155"/>
                </a:lnTo>
                <a:lnTo>
                  <a:pt x="1581150" y="239013"/>
                </a:lnTo>
                <a:lnTo>
                  <a:pt x="1353185" y="11175"/>
                </a:lnTo>
                <a:lnTo>
                  <a:pt x="1348232" y="11175"/>
                </a:lnTo>
                <a:lnTo>
                  <a:pt x="1348232" y="6476"/>
                </a:lnTo>
                <a:lnTo>
                  <a:pt x="1343660" y="6476"/>
                </a:lnTo>
                <a:lnTo>
                  <a:pt x="1338834" y="1777"/>
                </a:lnTo>
                <a:lnTo>
                  <a:pt x="1243825" y="1777"/>
                </a:lnTo>
                <a:lnTo>
                  <a:pt x="427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30170" y="2286000"/>
            <a:ext cx="7895590" cy="357373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14300" marR="63500" algn="just">
              <a:lnSpc>
                <a:spcPct val="106900"/>
              </a:lnSpc>
              <a:spcBef>
                <a:spcPts val="60"/>
              </a:spcBef>
            </a:pPr>
            <a:r>
              <a:rPr sz="3600" b="1" spc="-90" dirty="0">
                <a:solidFill>
                  <a:srgbClr val="FF0000"/>
                </a:solidFill>
                <a:latin typeface="FreeSans"/>
                <a:cs typeface="FreeSans"/>
              </a:rPr>
              <a:t>श्लेष </a:t>
            </a:r>
            <a:r>
              <a:rPr sz="3600" b="1" spc="40" dirty="0">
                <a:solidFill>
                  <a:srgbClr val="6F2F9F"/>
                </a:solidFill>
                <a:latin typeface="FreeSans"/>
                <a:cs typeface="FreeSans"/>
              </a:rPr>
              <a:t>- </a:t>
            </a:r>
            <a:r>
              <a:rPr sz="3600" b="1" spc="210" dirty="0">
                <a:solidFill>
                  <a:srgbClr val="FFC000"/>
                </a:solidFill>
                <a:latin typeface="FreeSans"/>
                <a:cs typeface="FreeSans"/>
              </a:rPr>
              <a:t>एकच </a:t>
            </a:r>
            <a:r>
              <a:rPr sz="3600" b="1" spc="-25" dirty="0">
                <a:solidFill>
                  <a:srgbClr val="FFC000"/>
                </a:solidFill>
                <a:latin typeface="FreeSans"/>
                <a:cs typeface="FreeSans"/>
              </a:rPr>
              <a:t>शबद </a:t>
            </a:r>
            <a:r>
              <a:rPr sz="3600" b="1" spc="30" dirty="0">
                <a:solidFill>
                  <a:srgbClr val="FFC000"/>
                </a:solidFill>
                <a:latin typeface="FreeSans"/>
                <a:cs typeface="FreeSans"/>
              </a:rPr>
              <a:t>वाक्यात </a:t>
            </a:r>
            <a:r>
              <a:rPr sz="3600" b="1" spc="114" dirty="0" err="1">
                <a:solidFill>
                  <a:srgbClr val="FFC000"/>
                </a:solidFill>
                <a:latin typeface="FreeSans"/>
                <a:cs typeface="FreeSans"/>
              </a:rPr>
              <a:t>दोन</a:t>
            </a:r>
            <a:r>
              <a:rPr sz="3600" b="1" spc="114" dirty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lang="mr-IN" sz="3600" b="1" spc="114" dirty="0" smtClean="0">
                <a:solidFill>
                  <a:srgbClr val="FFC000"/>
                </a:solidFill>
                <a:latin typeface="FreeSans"/>
                <a:cs typeface="FreeSans"/>
              </a:rPr>
              <a:t>अर्थांनी </a:t>
            </a:r>
            <a:r>
              <a:rPr sz="3600" b="1" spc="75" dirty="0" err="1" smtClean="0">
                <a:solidFill>
                  <a:srgbClr val="FFC000"/>
                </a:solidFill>
                <a:latin typeface="FreeSans"/>
                <a:cs typeface="FreeSans"/>
              </a:rPr>
              <a:t>वापरल्या</a:t>
            </a:r>
            <a:r>
              <a:rPr lang="mr-IN" sz="3600" b="1" spc="75" dirty="0" smtClean="0">
                <a:solidFill>
                  <a:srgbClr val="FFC000"/>
                </a:solidFill>
                <a:latin typeface="FreeSans"/>
                <a:cs typeface="FreeSans"/>
              </a:rPr>
              <a:t>मु</a:t>
            </a:r>
            <a:r>
              <a:rPr sz="3600" b="1" spc="75" dirty="0" err="1" smtClean="0">
                <a:solidFill>
                  <a:srgbClr val="FFC000"/>
                </a:solidFill>
                <a:latin typeface="FreeSans"/>
                <a:cs typeface="FreeSans"/>
              </a:rPr>
              <a:t>ळे</a:t>
            </a:r>
            <a:r>
              <a:rPr lang="mr-IN" sz="3600" b="1" spc="75" dirty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lang="mr-IN" sz="3600" b="1" spc="75" dirty="0" smtClean="0">
                <a:solidFill>
                  <a:srgbClr val="FFC000"/>
                </a:solidFill>
                <a:latin typeface="FreeSans"/>
                <a:cs typeface="FreeSans"/>
              </a:rPr>
              <a:t>जेंव्हा</a:t>
            </a:r>
            <a:r>
              <a:rPr sz="3600" b="1" spc="-30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-75" dirty="0" smtClean="0">
                <a:solidFill>
                  <a:srgbClr val="FFC000"/>
                </a:solidFill>
                <a:latin typeface="FreeSans"/>
                <a:cs typeface="FreeSans"/>
              </a:rPr>
              <a:t>श</a:t>
            </a:r>
            <a:r>
              <a:rPr lang="mr-IN" sz="3600" b="1" spc="-75" dirty="0" smtClean="0">
                <a:solidFill>
                  <a:srgbClr val="FFC000"/>
                </a:solidFill>
                <a:latin typeface="FreeSans"/>
                <a:cs typeface="FreeSans"/>
              </a:rPr>
              <a:t>ब्द</a:t>
            </a:r>
            <a:r>
              <a:rPr lang="mr-IN" sz="3600" b="1" spc="-75" dirty="0" smtClean="0">
                <a:solidFill>
                  <a:srgbClr val="FFC000"/>
                </a:solidFill>
                <a:latin typeface="FreeSans"/>
                <a:cs typeface="FreeSans"/>
              </a:rPr>
              <a:t>चमत्कृ</a:t>
            </a:r>
            <a:r>
              <a:rPr sz="3600" b="1" spc="105" dirty="0" err="1" smtClean="0">
                <a:solidFill>
                  <a:srgbClr val="FFC000"/>
                </a:solidFill>
                <a:latin typeface="FreeSans"/>
                <a:cs typeface="FreeSans"/>
              </a:rPr>
              <a:t>ती</a:t>
            </a:r>
            <a:r>
              <a:rPr sz="3600" b="1" spc="105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lang="mr-IN" sz="3600" b="1" spc="105" dirty="0" smtClean="0">
                <a:solidFill>
                  <a:srgbClr val="FFC000"/>
                </a:solidFill>
                <a:latin typeface="FreeSans"/>
                <a:cs typeface="FreeSans"/>
              </a:rPr>
              <a:t>निर्माण</a:t>
            </a:r>
            <a:r>
              <a:rPr sz="3600" b="1" spc="-75" dirty="0" smtClean="0">
                <a:solidFill>
                  <a:srgbClr val="FFC000"/>
                </a:solidFill>
                <a:latin typeface="FreeSans"/>
                <a:cs typeface="FreeSans"/>
              </a:rPr>
              <a:t>  </a:t>
            </a:r>
            <a:r>
              <a:rPr sz="3600" b="1" spc="70" dirty="0">
                <a:solidFill>
                  <a:srgbClr val="FFC000"/>
                </a:solidFill>
                <a:latin typeface="FreeSans"/>
                <a:cs typeface="FreeSans"/>
              </a:rPr>
              <a:t>होते    </a:t>
            </a:r>
            <a:r>
              <a:rPr sz="3600" b="1" spc="-15" dirty="0">
                <a:solidFill>
                  <a:srgbClr val="FFC000"/>
                </a:solidFill>
                <a:latin typeface="FreeSans"/>
                <a:cs typeface="FreeSans"/>
              </a:rPr>
              <a:t>तेव्हा    </a:t>
            </a:r>
            <a:r>
              <a:rPr sz="3600" b="1" spc="-440" dirty="0">
                <a:solidFill>
                  <a:srgbClr val="FFC000"/>
                </a:solidFill>
                <a:latin typeface="FreeSans"/>
                <a:cs typeface="FreeSans"/>
              </a:rPr>
              <a:t>‘</a:t>
            </a:r>
            <a:r>
              <a:rPr sz="3600" b="1" spc="-440" dirty="0" err="1" smtClean="0">
                <a:solidFill>
                  <a:srgbClr val="FFC000"/>
                </a:solidFill>
                <a:latin typeface="FreeSans"/>
                <a:cs typeface="FreeSans"/>
              </a:rPr>
              <a:t>श्लषे</a:t>
            </a:r>
            <a:r>
              <a:rPr sz="3600" b="1" spc="-75" dirty="0" smtClean="0">
                <a:solidFill>
                  <a:srgbClr val="FFC000"/>
                </a:solidFill>
                <a:latin typeface="FreeSans"/>
                <a:cs typeface="FreeSans"/>
              </a:rPr>
              <a:t>’    </a:t>
            </a:r>
            <a:r>
              <a:rPr sz="3600" b="1" spc="15" dirty="0" err="1">
                <a:solidFill>
                  <a:srgbClr val="FFC000"/>
                </a:solidFill>
                <a:latin typeface="FreeSans"/>
                <a:cs typeface="FreeSans"/>
              </a:rPr>
              <a:t>हा</a:t>
            </a:r>
            <a:r>
              <a:rPr sz="3600" b="1" spc="15" dirty="0">
                <a:solidFill>
                  <a:srgbClr val="FFC000"/>
                </a:solidFill>
                <a:latin typeface="FreeSans"/>
                <a:cs typeface="FreeSans"/>
              </a:rPr>
              <a:t>    </a:t>
            </a:r>
            <a:r>
              <a:rPr sz="3600" b="1" spc="-120" dirty="0" smtClean="0">
                <a:solidFill>
                  <a:srgbClr val="FFC000"/>
                </a:solidFill>
                <a:latin typeface="FreeSans"/>
                <a:cs typeface="FreeSans"/>
              </a:rPr>
              <a:t>अ</a:t>
            </a:r>
            <a:r>
              <a:rPr lang="mr-IN" sz="3600" b="1" spc="-120" dirty="0" smtClean="0">
                <a:solidFill>
                  <a:srgbClr val="FFC000"/>
                </a:solidFill>
                <a:latin typeface="FreeSans"/>
                <a:cs typeface="FreeSans"/>
              </a:rPr>
              <a:t>लंका</a:t>
            </a:r>
            <a:r>
              <a:rPr sz="3600" b="1" spc="-25" dirty="0" smtClean="0">
                <a:solidFill>
                  <a:srgbClr val="FFC000"/>
                </a:solidFill>
                <a:latin typeface="FreeSans"/>
                <a:cs typeface="FreeSans"/>
              </a:rPr>
              <a:t>र  </a:t>
            </a:r>
            <a:r>
              <a:rPr sz="3600" b="1" spc="550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-685" dirty="0" err="1" smtClean="0">
                <a:solidFill>
                  <a:srgbClr val="FFC000"/>
                </a:solidFill>
                <a:latin typeface="FreeSans"/>
                <a:cs typeface="FreeSans"/>
              </a:rPr>
              <a:t>हो</a:t>
            </a:r>
            <a:r>
              <a:rPr lang="mr-IN" sz="3600" b="1" spc="-685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-685" dirty="0" err="1" smtClean="0">
                <a:solidFill>
                  <a:srgbClr val="FFC000"/>
                </a:solidFill>
                <a:latin typeface="FreeSans"/>
                <a:cs typeface="FreeSans"/>
              </a:rPr>
              <a:t>तो</a:t>
            </a:r>
            <a:r>
              <a:rPr sz="3600" b="1" spc="-685" dirty="0">
                <a:solidFill>
                  <a:srgbClr val="FFC000"/>
                </a:solidFill>
                <a:latin typeface="FreeSans"/>
                <a:cs typeface="FreeSans"/>
              </a:rPr>
              <a:t>.</a:t>
            </a:r>
            <a:endParaRPr sz="3600" dirty="0">
              <a:solidFill>
                <a:srgbClr val="FFC000"/>
              </a:solidFill>
              <a:latin typeface="FreeSans"/>
              <a:cs typeface="FreeSans"/>
            </a:endParaRPr>
          </a:p>
          <a:p>
            <a:pPr marL="114300" algn="just">
              <a:lnSpc>
                <a:spcPct val="100000"/>
              </a:lnSpc>
              <a:spcBef>
                <a:spcPts val="4990"/>
              </a:spcBef>
            </a:pPr>
            <a:r>
              <a:rPr sz="3600" b="1" spc="20" dirty="0">
                <a:solidFill>
                  <a:srgbClr val="FFC000"/>
                </a:solidFill>
                <a:latin typeface="FreeSans"/>
                <a:cs typeface="FreeSans"/>
              </a:rPr>
              <a:t>उदा.     </a:t>
            </a:r>
            <a:r>
              <a:rPr sz="3600" b="1" spc="-380" dirty="0" err="1" smtClean="0">
                <a:solidFill>
                  <a:srgbClr val="FFC000"/>
                </a:solidFill>
                <a:latin typeface="FreeSans"/>
                <a:cs typeface="FreeSans"/>
              </a:rPr>
              <a:t>श्री</a:t>
            </a:r>
            <a:r>
              <a:rPr lang="mr-IN" sz="3600" b="1" spc="-380" dirty="0" smtClean="0">
                <a:solidFill>
                  <a:srgbClr val="FFC000"/>
                </a:solidFill>
                <a:latin typeface="FreeSans"/>
                <a:cs typeface="FreeSans"/>
              </a:rPr>
              <a:t>कृष्णा  </a:t>
            </a:r>
            <a:r>
              <a:rPr sz="3600" b="1" spc="110" dirty="0" err="1" smtClean="0">
                <a:solidFill>
                  <a:srgbClr val="FFC000"/>
                </a:solidFill>
                <a:latin typeface="FreeSans"/>
                <a:cs typeface="FreeSans"/>
              </a:rPr>
              <a:t>नवरा</a:t>
            </a:r>
            <a:r>
              <a:rPr lang="mr-IN" sz="3600" b="1" spc="110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295" dirty="0" err="1" smtClean="0">
                <a:solidFill>
                  <a:srgbClr val="FFC000"/>
                </a:solidFill>
                <a:latin typeface="FreeSans"/>
                <a:cs typeface="FreeSans"/>
              </a:rPr>
              <a:t>मी</a:t>
            </a:r>
            <a:r>
              <a:rPr lang="mr-IN" sz="3600" b="1" spc="295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110" dirty="0" err="1" smtClean="0">
                <a:solidFill>
                  <a:srgbClr val="FFC000"/>
                </a:solidFill>
                <a:latin typeface="FreeSans"/>
                <a:cs typeface="FreeSans"/>
              </a:rPr>
              <a:t>नवरी</a:t>
            </a:r>
            <a:r>
              <a:rPr lang="mr-IN" sz="3600" b="1" spc="110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-25" dirty="0" smtClean="0">
                <a:solidFill>
                  <a:srgbClr val="FFC000"/>
                </a:solidFill>
                <a:latin typeface="FreeSans"/>
                <a:cs typeface="FreeSans"/>
              </a:rPr>
              <a:t>|</a:t>
            </a:r>
            <a:endParaRPr sz="3600" dirty="0">
              <a:solidFill>
                <a:srgbClr val="FFC000"/>
              </a:solidFill>
              <a:latin typeface="FreeSans"/>
              <a:cs typeface="FreeSans"/>
            </a:endParaRPr>
          </a:p>
          <a:p>
            <a:pPr marL="114300" algn="just">
              <a:lnSpc>
                <a:spcPct val="100000"/>
              </a:lnSpc>
              <a:spcBef>
                <a:spcPts val="265"/>
              </a:spcBef>
            </a:pPr>
            <a:r>
              <a:rPr lang="mr-IN" sz="3600" b="1" spc="-585" dirty="0" smtClean="0">
                <a:solidFill>
                  <a:srgbClr val="FFC000"/>
                </a:solidFill>
                <a:latin typeface="FreeSans"/>
                <a:cs typeface="FreeSans"/>
              </a:rPr>
              <a:t>शि शुपा ल</a:t>
            </a:r>
            <a:r>
              <a:rPr sz="3600" b="1" spc="70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lang="mr-IN" sz="3600" b="1" spc="70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130" dirty="0" err="1" smtClean="0">
                <a:solidFill>
                  <a:srgbClr val="FFC000"/>
                </a:solidFill>
                <a:latin typeface="FreeSans"/>
                <a:cs typeface="FreeSans"/>
              </a:rPr>
              <a:t>नवरा</a:t>
            </a:r>
            <a:r>
              <a:rPr sz="3600" b="1" spc="130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295" dirty="0" err="1">
                <a:solidFill>
                  <a:srgbClr val="FFC000"/>
                </a:solidFill>
                <a:latin typeface="FreeSans"/>
                <a:cs typeface="FreeSans"/>
              </a:rPr>
              <a:t>मी</a:t>
            </a:r>
            <a:r>
              <a:rPr sz="3600" b="1" spc="295" dirty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120" dirty="0" err="1" smtClean="0">
                <a:solidFill>
                  <a:srgbClr val="FFC000"/>
                </a:solidFill>
                <a:latin typeface="FreeSans"/>
                <a:cs typeface="FreeSans"/>
              </a:rPr>
              <a:t>नवरी</a:t>
            </a:r>
            <a:r>
              <a:rPr sz="3600" b="1" spc="325" dirty="0" smtClean="0">
                <a:solidFill>
                  <a:srgbClr val="FFC000"/>
                </a:solidFill>
                <a:latin typeface="FreeSans"/>
                <a:cs typeface="FreeSans"/>
              </a:rPr>
              <a:t> </a:t>
            </a:r>
            <a:r>
              <a:rPr sz="3600" b="1" spc="-40" dirty="0">
                <a:solidFill>
                  <a:srgbClr val="FFC000"/>
                </a:solidFill>
                <a:latin typeface="FreeSans"/>
                <a:cs typeface="FreeSans"/>
              </a:rPr>
              <a:t>||</a:t>
            </a:r>
            <a:endParaRPr sz="3600" dirty="0">
              <a:solidFill>
                <a:srgbClr val="FFC000"/>
              </a:solidFill>
              <a:latin typeface="FreeSans"/>
              <a:cs typeface="Free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1549-green-template-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383</Words>
  <Application>Microsoft Office PowerPoint</Application>
  <PresentationFormat>Custom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161549-green-template-16x9</vt:lpstr>
      <vt:lpstr>शब्दालंकार</vt:lpstr>
      <vt:lpstr>PowerPoint Presentation</vt:lpstr>
      <vt:lpstr>PowerPoint Presentation</vt:lpstr>
      <vt:lpstr>PowerPoint Presentation</vt:lpstr>
      <vt:lpstr>PowerPoint Presentation</vt:lpstr>
      <vt:lpstr>अलंकार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शब्दालंकार</dc:title>
  <cp:lastModifiedBy>expert</cp:lastModifiedBy>
  <cp:revision>18</cp:revision>
  <dcterms:created xsi:type="dcterms:W3CDTF">2021-03-28T10:38:51Z</dcterms:created>
  <dcterms:modified xsi:type="dcterms:W3CDTF">2021-04-12T04:52:29Z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2020-07-30T00:00:00Z</vt:filetime>
  </property>
  <property fmtid="{D5CDD505-2E9C-101B-9397-08002B2CF9AE}" pid="3" name="LastSaved">
    <vt:filetime>2021-03-28T00:00:00Z</vt:filetime>
  </property>
</Properties>
</file>