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86AD20-7FCF-48E8-8AE1-449AE3AAEF4D}" type="datetimeFigureOut">
              <a:rPr lang="en-US" smtClean="0"/>
              <a:pPr/>
              <a:t>12-Aug-19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6FA82-5063-4058-B0BD-39F17B000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06286-671D-4126-AB91-D9D8C680749C}" type="datetimeFigureOut">
              <a:rPr lang="en-US" smtClean="0"/>
              <a:pPr/>
              <a:t>12-Aug-19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0F95F7E-D6E5-469D-A561-49EB678A3C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06286-671D-4126-AB91-D9D8C680749C}" type="datetimeFigureOut">
              <a:rPr lang="en-US" smtClean="0"/>
              <a:pPr/>
              <a:t>12-Aug-19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F7E-D6E5-469D-A561-49EB678A3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06286-671D-4126-AB91-D9D8C680749C}" type="datetimeFigureOut">
              <a:rPr lang="en-US" smtClean="0"/>
              <a:pPr/>
              <a:t>12-Aug-19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F7E-D6E5-469D-A561-49EB678A3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06286-671D-4126-AB91-D9D8C680749C}" type="datetimeFigureOut">
              <a:rPr lang="en-US" smtClean="0"/>
              <a:pPr/>
              <a:t>12-Aug-19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F7E-D6E5-469D-A561-49EB678A3C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06286-671D-4126-AB91-D9D8C680749C}" type="datetimeFigureOut">
              <a:rPr lang="en-US" smtClean="0"/>
              <a:pPr/>
              <a:t>12-Aug-19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0F95F7E-D6E5-469D-A561-49EB678A3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06286-671D-4126-AB91-D9D8C680749C}" type="datetimeFigureOut">
              <a:rPr lang="en-US" smtClean="0"/>
              <a:pPr/>
              <a:t>12-Aug-19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F7E-D6E5-469D-A561-49EB678A3C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06286-671D-4126-AB91-D9D8C680749C}" type="datetimeFigureOut">
              <a:rPr lang="en-US" smtClean="0"/>
              <a:pPr/>
              <a:t>12-Aug-19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F7E-D6E5-469D-A561-49EB678A3C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06286-671D-4126-AB91-D9D8C680749C}" type="datetimeFigureOut">
              <a:rPr lang="en-US" smtClean="0"/>
              <a:pPr/>
              <a:t>12-Aug-19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F7E-D6E5-469D-A561-49EB678A3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06286-671D-4126-AB91-D9D8C680749C}" type="datetimeFigureOut">
              <a:rPr lang="en-US" smtClean="0"/>
              <a:pPr/>
              <a:t>12-Aug-19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F7E-D6E5-469D-A561-49EB678A3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06286-671D-4126-AB91-D9D8C680749C}" type="datetimeFigureOut">
              <a:rPr lang="en-US" smtClean="0"/>
              <a:pPr/>
              <a:t>12-Aug-19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F7E-D6E5-469D-A561-49EB678A3C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06286-671D-4126-AB91-D9D8C680749C}" type="datetimeFigureOut">
              <a:rPr lang="en-US" smtClean="0"/>
              <a:pPr/>
              <a:t>12-Aug-19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0F95F7E-D6E5-469D-A561-49EB678A3C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DA06286-671D-4126-AB91-D9D8C680749C}" type="datetimeFigureOut">
              <a:rPr lang="en-US" smtClean="0"/>
              <a:pPr/>
              <a:t>12-Aug-19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0F95F7E-D6E5-469D-A561-49EB678A3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Dr. </a:t>
            </a:r>
            <a:r>
              <a:rPr lang="en-US" dirty="0" err="1" smtClean="0">
                <a:solidFill>
                  <a:srgbClr val="002060"/>
                </a:solidFill>
              </a:rPr>
              <a:t>Vinod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Sonwane</a:t>
            </a:r>
            <a:r>
              <a:rPr lang="en-US" dirty="0" smtClean="0">
                <a:solidFill>
                  <a:srgbClr val="002060"/>
                </a:solidFill>
              </a:rPr>
              <a:t>,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Head, Dept. of English,</a:t>
            </a:r>
          </a:p>
          <a:p>
            <a:r>
              <a:rPr lang="en-US" dirty="0" err="1" smtClean="0">
                <a:solidFill>
                  <a:srgbClr val="002060"/>
                </a:solidFill>
              </a:rPr>
              <a:t>Shivjagruti</a:t>
            </a:r>
            <a:r>
              <a:rPr lang="en-US" dirty="0" smtClean="0">
                <a:solidFill>
                  <a:srgbClr val="002060"/>
                </a:solidFill>
              </a:rPr>
              <a:t> Senior College, </a:t>
            </a:r>
            <a:r>
              <a:rPr lang="en-US" dirty="0" err="1" smtClean="0">
                <a:solidFill>
                  <a:srgbClr val="002060"/>
                </a:solidFill>
              </a:rPr>
              <a:t>Nalegaon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Acquisition of Civic Skills and Social Responsibility </a:t>
            </a:r>
            <a:br>
              <a:rPr lang="en-US" dirty="0" smtClean="0"/>
            </a:br>
            <a:r>
              <a:rPr smtClean="0"/>
              <a:t>Class: BATY (SEC)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Every Individual needs</a:t>
            </a:r>
            <a:r>
              <a:rPr lang="en-US" sz="2800" dirty="0" smtClean="0"/>
              <a:t>: 1) Knowledge</a:t>
            </a:r>
          </a:p>
          <a:p>
            <a:r>
              <a:rPr lang="en-US" sz="2800" dirty="0" smtClean="0"/>
              <a:t>                             2) Skills</a:t>
            </a:r>
          </a:p>
          <a:p>
            <a:r>
              <a:rPr lang="en-US" sz="2800" dirty="0" smtClean="0"/>
              <a:t>                                   3) Attitudes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For:                                  </a:t>
            </a:r>
            <a:r>
              <a:rPr lang="en-US" sz="2800" dirty="0" smtClean="0"/>
              <a:t>1) Personal Fulfillment</a:t>
            </a:r>
          </a:p>
          <a:p>
            <a:r>
              <a:rPr lang="en-US" sz="2800" dirty="0" smtClean="0"/>
              <a:t>                                    2) Active Citizenship</a:t>
            </a:r>
          </a:p>
          <a:p>
            <a:r>
              <a:rPr lang="en-US" sz="2800" dirty="0" smtClean="0"/>
              <a:t>                                3) Social Inclusion</a:t>
            </a:r>
          </a:p>
          <a:p>
            <a:r>
              <a:rPr lang="en-US" sz="2800" dirty="0" smtClean="0"/>
              <a:t>                           4) Employment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Introduction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Civic Skills Contain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Personal Communication Skills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Knowledge and Awareness of Political Systems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Ability to think Critically about our civic and Political Roles &amp; Responsibilities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The Important Aspects of Civic Engagement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1) Civic Knowledge of Basic Concepts: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Democracy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Individual &amp; Collective Rights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Roles of Government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Understanding History that continues to shape Present.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2) Civic Skills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Communicating</a:t>
            </a:r>
          </a:p>
          <a:p>
            <a:endParaRPr lang="en-US" dirty="0" smtClean="0"/>
          </a:p>
          <a:p>
            <a:r>
              <a:rPr lang="en-US" dirty="0" smtClean="0"/>
              <a:t>Collaborating</a:t>
            </a:r>
          </a:p>
          <a:p>
            <a:endParaRPr lang="en-US" dirty="0" smtClean="0"/>
          </a:p>
          <a:p>
            <a:r>
              <a:rPr lang="en-US" dirty="0" smtClean="0"/>
              <a:t>Community Organizing</a:t>
            </a:r>
          </a:p>
          <a:p>
            <a:endParaRPr lang="en-US" dirty="0" smtClean="0"/>
          </a:p>
          <a:p>
            <a:r>
              <a:rPr lang="en-US" dirty="0" smtClean="0"/>
              <a:t>Public Advocacy required to be an active &amp; responsible citizen in democracy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3) Civic Disposition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Meaning: personal Characteristics important in a democracy</a:t>
            </a:r>
          </a:p>
          <a:p>
            <a:endParaRPr lang="en-US" dirty="0" smtClean="0"/>
          </a:p>
          <a:p>
            <a:r>
              <a:rPr lang="en-US" dirty="0" smtClean="0"/>
              <a:t>They Include: Concern and Respect for others’ rights and Welfare, fairness sense of Public duty etc.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Vote: An Important Civic Responsibility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Active participation in election process: corner stones of democracy</a:t>
            </a:r>
          </a:p>
          <a:p>
            <a:endParaRPr lang="en-US" dirty="0" smtClean="0"/>
          </a:p>
          <a:p>
            <a:r>
              <a:rPr lang="en-US" dirty="0" smtClean="0"/>
              <a:t>To vote is our right</a:t>
            </a:r>
          </a:p>
          <a:p>
            <a:endParaRPr lang="en-US" dirty="0" smtClean="0"/>
          </a:p>
          <a:p>
            <a:r>
              <a:rPr lang="en-US" dirty="0" smtClean="0"/>
              <a:t>Article-326 of Constitution confers the right of voting</a:t>
            </a:r>
          </a:p>
          <a:p>
            <a:endParaRPr lang="en-US" dirty="0" smtClean="0"/>
          </a:p>
          <a:p>
            <a:r>
              <a:rPr lang="en-US" dirty="0" smtClean="0"/>
              <a:t>Voting: Agent of Change</a:t>
            </a:r>
          </a:p>
          <a:p>
            <a:endParaRPr lang="en-US" dirty="0" smtClean="0"/>
          </a:p>
          <a:p>
            <a:r>
              <a:rPr lang="en-US" dirty="0" smtClean="0"/>
              <a:t>Every single vote counts</a:t>
            </a:r>
          </a:p>
          <a:p>
            <a:endParaRPr lang="en-US" dirty="0" smtClean="0"/>
          </a:p>
          <a:p>
            <a:r>
              <a:rPr lang="en-US" dirty="0" smtClean="0"/>
              <a:t>NOTA: None of the above (Since 2009)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Social Responsibility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ethical stand- makes individual accountable for civic duties</a:t>
            </a:r>
          </a:p>
          <a:p>
            <a:r>
              <a:rPr lang="en-US" smtClean="0"/>
              <a:t>Sensitive behavior </a:t>
            </a:r>
            <a:r>
              <a:rPr lang="en-US" dirty="0" smtClean="0"/>
              <a:t>towards- Social, Cultural, economic and Environmental issues</a:t>
            </a:r>
          </a:p>
          <a:p>
            <a:r>
              <a:rPr lang="en-US" dirty="0" smtClean="0"/>
              <a:t>Who should practice Social Responsibility?</a:t>
            </a:r>
          </a:p>
          <a:p>
            <a:pPr marL="514350" indent="-514350">
              <a:buAutoNum type="alphaLcParenR"/>
            </a:pPr>
            <a:r>
              <a:rPr lang="en-US" dirty="0" smtClean="0"/>
              <a:t>Individuals</a:t>
            </a:r>
          </a:p>
          <a:p>
            <a:pPr marL="514350" indent="-514350">
              <a:buAutoNum type="alphaLcParenR"/>
            </a:pPr>
            <a:r>
              <a:rPr lang="en-US" dirty="0" smtClean="0"/>
              <a:t>Groups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Striving for Social Responsibility is helpful- For individuals, Organizations &amp; Government.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/>
              <a:t>     </a:t>
            </a:r>
            <a:br>
              <a:rPr lang="en-US" sz="8000" dirty="0" smtClean="0"/>
            </a:b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 smtClean="0"/>
              <a:t>     </a:t>
            </a:r>
            <a:br>
              <a:rPr lang="en-US" sz="8000" dirty="0" smtClean="0"/>
            </a:b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 smtClean="0"/>
              <a:t>    </a:t>
            </a:r>
            <a:r>
              <a:rPr lang="en-US" sz="8000" dirty="0" smtClean="0">
                <a:solidFill>
                  <a:schemeClr val="accent1">
                    <a:lumMod val="75000"/>
                  </a:schemeClr>
                </a:solidFill>
              </a:rPr>
              <a:t>Thank You</a:t>
            </a:r>
            <a:endParaRPr lang="en-US" sz="8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43</TotalTime>
  <Words>260</Words>
  <Application>Microsoft Office PowerPoint</Application>
  <PresentationFormat>On-screen Show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Acquisition of Civic Skills and Social Responsibility  Class: BATY (SEC)</vt:lpstr>
      <vt:lpstr>Introduction</vt:lpstr>
      <vt:lpstr>Civic Skills Contain</vt:lpstr>
      <vt:lpstr>The Important Aspects of Civic Engagement</vt:lpstr>
      <vt:lpstr>2) Civic Skills</vt:lpstr>
      <vt:lpstr>3) Civic Disposition</vt:lpstr>
      <vt:lpstr>Vote: An Important Civic Responsibility</vt:lpstr>
      <vt:lpstr>Social Responsibility</vt:lpstr>
      <vt:lpstr>                  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Acquisition of Civic Skills and Social Responsibility </dc:title>
  <dc:creator>shree</dc:creator>
  <cp:lastModifiedBy>shree</cp:lastModifiedBy>
  <cp:revision>11</cp:revision>
  <dcterms:created xsi:type="dcterms:W3CDTF">2019-08-11T16:50:51Z</dcterms:created>
  <dcterms:modified xsi:type="dcterms:W3CDTF">2019-08-12T12:01:44Z</dcterms:modified>
</cp:coreProperties>
</file>