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9E7342-1116-446D-B69D-5F9724287887}" type="datetimeFigureOut">
              <a:rPr lang="en-US" smtClean="0"/>
              <a:t>01-Jul-19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FF1B3A-0235-44B2-AFE1-E52D4C1B76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6001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 Have Three Visions for India</a:t>
            </a:r>
            <a:br>
              <a:rPr lang="en-US" sz="4000" dirty="0" smtClean="0"/>
            </a:br>
            <a:r>
              <a:rPr lang="en-US" sz="2000" dirty="0" smtClean="0"/>
              <a:t>-Dr. APJ Abdul </a:t>
            </a:r>
            <a:r>
              <a:rPr lang="en-US" sz="2000" dirty="0" err="1" smtClean="0"/>
              <a:t>Kalam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772400" cy="3505199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Class: BA &amp; B.COM FY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    Paper: Compulsory English</a:t>
            </a:r>
          </a:p>
          <a:p>
            <a:endParaRPr lang="en-US" dirty="0" smtClean="0"/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Dr.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Vinod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Sonwane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Head, Dept. of English,</a:t>
            </a:r>
          </a:p>
          <a:p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Shivjagruti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Senior College,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Nalegaon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Inspirational Speeches</a:t>
            </a:r>
          </a:p>
          <a:p>
            <a:endParaRPr lang="en-US" dirty="0" smtClean="0"/>
          </a:p>
          <a:p>
            <a:r>
              <a:rPr lang="en-US" dirty="0" smtClean="0"/>
              <a:t>Delivered this speech- IIT Hyderabad, May 25, 2011</a:t>
            </a:r>
          </a:p>
          <a:p>
            <a:endParaRPr lang="en-US" dirty="0" smtClean="0"/>
          </a:p>
          <a:p>
            <a:r>
              <a:rPr lang="en-US" dirty="0" smtClean="0"/>
              <a:t>Bharat </a:t>
            </a:r>
            <a:r>
              <a:rPr lang="en-US" dirty="0" err="1" smtClean="0"/>
              <a:t>Ratna</a:t>
            </a:r>
            <a:r>
              <a:rPr lang="en-US" dirty="0" smtClean="0"/>
              <a:t> </a:t>
            </a:r>
            <a:r>
              <a:rPr lang="en-US" dirty="0" err="1" smtClean="0"/>
              <a:t>Awardee</a:t>
            </a:r>
            <a:r>
              <a:rPr lang="en-US" dirty="0" smtClean="0"/>
              <a:t>, 11</a:t>
            </a:r>
            <a:r>
              <a:rPr lang="en-US" baseline="30000" dirty="0" smtClean="0"/>
              <a:t>th</a:t>
            </a:r>
            <a:r>
              <a:rPr lang="en-US" dirty="0" smtClean="0"/>
              <a:t> President of India, ‘Missile Man, ‘People’s President’</a:t>
            </a:r>
          </a:p>
          <a:p>
            <a:endParaRPr lang="en-US" dirty="0" smtClean="0"/>
          </a:p>
          <a:p>
            <a:r>
              <a:rPr lang="en-US" dirty="0" smtClean="0"/>
              <a:t>Visionary Mission- To build a strong and developed India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Introduction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Avul</a:t>
            </a:r>
            <a:r>
              <a:rPr lang="en-US" dirty="0" smtClean="0"/>
              <a:t> </a:t>
            </a:r>
            <a:r>
              <a:rPr lang="en-US" dirty="0" err="1" smtClean="0"/>
              <a:t>Pakir</a:t>
            </a:r>
            <a:r>
              <a:rPr lang="en-US" dirty="0" smtClean="0"/>
              <a:t> </a:t>
            </a:r>
            <a:r>
              <a:rPr lang="en-US" dirty="0" err="1" smtClean="0"/>
              <a:t>Jainulabdeen</a:t>
            </a:r>
            <a:r>
              <a:rPr lang="en-US" dirty="0" smtClean="0"/>
              <a:t> Abdul </a:t>
            </a:r>
            <a:r>
              <a:rPr lang="en-US" dirty="0" err="1" smtClean="0"/>
              <a:t>Kalam</a:t>
            </a:r>
            <a:r>
              <a:rPr lang="en-US" dirty="0" smtClean="0"/>
              <a:t>- born on October 15, 1931 in </a:t>
            </a:r>
            <a:r>
              <a:rPr lang="en-US" dirty="0" err="1" smtClean="0"/>
              <a:t>Rameshwaram</a:t>
            </a:r>
            <a:r>
              <a:rPr lang="en-US" dirty="0" smtClean="0"/>
              <a:t> Tamil Nadu</a:t>
            </a:r>
          </a:p>
          <a:p>
            <a:endParaRPr lang="en-US" dirty="0" smtClean="0"/>
          </a:p>
          <a:p>
            <a:r>
              <a:rPr lang="en-US" dirty="0" smtClean="0"/>
              <a:t>Began Career as a scientist in DRDO (Defense Research and Development Organization)</a:t>
            </a:r>
          </a:p>
          <a:p>
            <a:endParaRPr lang="en-US" dirty="0" smtClean="0"/>
          </a:p>
          <a:p>
            <a:r>
              <a:rPr lang="en-US" dirty="0" smtClean="0"/>
              <a:t>Later entered the ISRO (Indian Space Research Organization)</a:t>
            </a:r>
          </a:p>
          <a:p>
            <a:endParaRPr lang="en-US" dirty="0" smtClean="0"/>
          </a:p>
          <a:p>
            <a:r>
              <a:rPr lang="en-US" dirty="0" smtClean="0"/>
              <a:t>Leading role in development of India’s missiles and nuclear program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About the Author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1) To protect and nurture the freedom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2)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India’s Development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3) India must stand up to the world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Three Visions of Dr. </a:t>
            </a:r>
            <a:r>
              <a:rPr lang="en-US" dirty="0" err="1" smtClean="0">
                <a:solidFill>
                  <a:srgbClr val="FF0000"/>
                </a:solidFill>
              </a:rPr>
              <a:t>Kalam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1) Spent 20 Years in ISRO. Project Director of India’s first Satellite launch Vehicle SLV3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2) Joined DRDO. Got a chance to be the part of India’s Guided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issile Program. Agni met its mission requirements in 1994 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3) Nuclear tests on May 11 and 13, 1998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4) Made a very light Calipers for handicapped patients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Four Milestones in </a:t>
            </a:r>
            <a:r>
              <a:rPr lang="en-US" dirty="0" err="1" smtClean="0">
                <a:solidFill>
                  <a:srgbClr val="0070C0"/>
                </a:solidFill>
              </a:rPr>
              <a:t>Kalam’s</a:t>
            </a:r>
            <a:r>
              <a:rPr lang="en-US" dirty="0" smtClean="0">
                <a:solidFill>
                  <a:srgbClr val="0070C0"/>
                </a:solidFill>
              </a:rPr>
              <a:t> Career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Indian media is negative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Appeals to focus on success stories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Example of Dr. </a:t>
            </a:r>
            <a:r>
              <a:rPr lang="en-US" dirty="0" err="1" smtClean="0">
                <a:solidFill>
                  <a:srgbClr val="7030A0"/>
                </a:solidFill>
              </a:rPr>
              <a:t>Sudarshan</a:t>
            </a:r>
            <a:r>
              <a:rPr lang="en-US" dirty="0" smtClean="0">
                <a:solidFill>
                  <a:srgbClr val="7030A0"/>
                </a:solidFill>
              </a:rPr>
              <a:t>- transferred the tribal village into a self-sustaining unit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Gives ideal example of Israeli media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</a:rPr>
              <a:t>Kalam’s</a:t>
            </a:r>
            <a:r>
              <a:rPr lang="en-US" dirty="0" smtClean="0">
                <a:solidFill>
                  <a:srgbClr val="00B050"/>
                </a:solidFill>
              </a:rPr>
              <a:t> Views on Indian Media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Obsession with everything imported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Self-respect comes with self-reliance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Ex. Of 14 Yrs old girl. She said, “I want to live in a developed India”.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Appeals- to build a developed India for the young generation 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Announces- India is not an underdeveloped nation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Indians: obsessed with foreign Things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981200"/>
          </a:xfrm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sz="8000" dirty="0" smtClean="0"/>
              <a:t>Thank You</a:t>
            </a:r>
            <a:endParaRPr lang="en-US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313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I Have Three Visions for India -Dr. APJ Abdul Kalam</vt:lpstr>
      <vt:lpstr>Introduction</vt:lpstr>
      <vt:lpstr>About the Author</vt:lpstr>
      <vt:lpstr>Three Visions of Dr. Kalam</vt:lpstr>
      <vt:lpstr>Four Milestones in Kalam’s Career</vt:lpstr>
      <vt:lpstr>Kalam’s Views on Indian Media</vt:lpstr>
      <vt:lpstr>Indians: obsessed with foreign Things</vt:lpstr>
      <vt:lpstr> 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Have Three Visions for India -Dr. APJ Abdul Kalam</dc:title>
  <dc:creator>shree</dc:creator>
  <cp:lastModifiedBy>shree</cp:lastModifiedBy>
  <cp:revision>8</cp:revision>
  <dcterms:created xsi:type="dcterms:W3CDTF">2019-07-01T15:36:45Z</dcterms:created>
  <dcterms:modified xsi:type="dcterms:W3CDTF">2019-07-01T16:24:37Z</dcterms:modified>
</cp:coreProperties>
</file>