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357BB-9797-4275-A0FB-19CB28F50DF5}" type="datetimeFigureOut">
              <a:rPr lang="en-US" smtClean="0"/>
              <a:t>13-Apr-21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8E69F-0658-4746-8C4E-70C816CE14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000" dirty="0" smtClean="0">
                <a:solidFill>
                  <a:schemeClr val="accent2">
                    <a:lumMod val="75000"/>
                  </a:schemeClr>
                </a:solidFill>
              </a:rPr>
              <a:t>Structuralism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100" dirty="0" smtClean="0">
                <a:solidFill>
                  <a:srgbClr val="0070C0"/>
                </a:solidFill>
              </a:rPr>
              <a:t>Class: BATY (Optional English)</a:t>
            </a:r>
            <a:br>
              <a:rPr lang="en-US" sz="3100" dirty="0" smtClean="0">
                <a:solidFill>
                  <a:srgbClr val="0070C0"/>
                </a:solidFill>
              </a:rPr>
            </a:br>
            <a:r>
              <a:rPr lang="en-US" sz="3100" dirty="0" smtClean="0">
                <a:solidFill>
                  <a:srgbClr val="0070C0"/>
                </a:solidFill>
              </a:rPr>
              <a:t>Paper: Literary Theory &amp; Criticism</a:t>
            </a:r>
            <a:endParaRPr lang="en-US" sz="31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Vinod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Sonwane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Head, Dept. of English,</a:t>
            </a:r>
          </a:p>
          <a:p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Shivjagruti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Senior College,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Nalegaon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Introduction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Intellectual Movement in France in the 1950s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First seen in the works of- Roland Barthes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Imported in Britain- 1970s</a:t>
            </a:r>
          </a:p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Widespread influence- 1980s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Contribution of </a:t>
            </a:r>
            <a:r>
              <a:rPr lang="en-US" dirty="0" err="1" smtClean="0">
                <a:solidFill>
                  <a:srgbClr val="7030A0"/>
                </a:solidFill>
              </a:rPr>
              <a:t>Sassure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Concentrated on patterns and functions of language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1) Meanings we give to words are purely arbitrary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2) Meanings of words are relational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3) Language constitute our world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Scope of Structuralism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Structuralism- Not just about language and literature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1) Claude Levi Strauss- Interpretation of Oedipus Myth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2) Fashion can be ‘read’ like language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Contribution of Roland Barthes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Applied structuralism for Modern Culture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Examined modern France in his book “Mythologies”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Intellectual analyses- difference between boxing and wrestling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Examined aspects of literature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7300" dirty="0" smtClean="0">
                <a:solidFill>
                  <a:schemeClr val="bg2">
                    <a:lumMod val="10000"/>
                  </a:schemeClr>
                </a:solidFill>
              </a:rPr>
              <a:t>Thank You</a:t>
            </a:r>
            <a:endParaRPr lang="en-US" sz="73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133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Structuralism Class: BATY (Optional English) Paper: Literary Theory &amp; Criticism</vt:lpstr>
      <vt:lpstr>Introduction</vt:lpstr>
      <vt:lpstr>Contribution of Sassure</vt:lpstr>
      <vt:lpstr>Scope of Structuralism</vt:lpstr>
      <vt:lpstr>Contribution of Roland Barthes</vt:lpstr>
      <vt:lpstr>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Structuralism Class: BATY (Optional English) Paper: Literary Theory &amp; Criticism</dc:title>
  <dc:creator>shree</dc:creator>
  <cp:lastModifiedBy>shree</cp:lastModifiedBy>
  <cp:revision>7</cp:revision>
  <dcterms:created xsi:type="dcterms:W3CDTF">2021-04-13T12:07:55Z</dcterms:created>
  <dcterms:modified xsi:type="dcterms:W3CDTF">2019-12-13T18:35:12Z</dcterms:modified>
</cp:coreProperties>
</file>