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B69B7-1143-421B-94EC-D6B5381FE8EC}" type="datetimeFigureOut">
              <a:rPr lang="en-US" smtClean="0"/>
              <a:pPr/>
              <a:t>21-Sep-18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C29BC-214E-4820-9E34-8D83A063F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B69B7-1143-421B-94EC-D6B5381FE8EC}" type="datetimeFigureOut">
              <a:rPr lang="en-US" smtClean="0"/>
              <a:pPr/>
              <a:t>21-Sep-18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C29BC-214E-4820-9E34-8D83A063F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B69B7-1143-421B-94EC-D6B5381FE8EC}" type="datetimeFigureOut">
              <a:rPr lang="en-US" smtClean="0"/>
              <a:pPr/>
              <a:t>21-Sep-18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C29BC-214E-4820-9E34-8D83A063F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B69B7-1143-421B-94EC-D6B5381FE8EC}" type="datetimeFigureOut">
              <a:rPr lang="en-US" smtClean="0"/>
              <a:pPr/>
              <a:t>21-Sep-18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C29BC-214E-4820-9E34-8D83A063F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B69B7-1143-421B-94EC-D6B5381FE8EC}" type="datetimeFigureOut">
              <a:rPr lang="en-US" smtClean="0"/>
              <a:pPr/>
              <a:t>21-Sep-18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C29BC-214E-4820-9E34-8D83A063F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B69B7-1143-421B-94EC-D6B5381FE8EC}" type="datetimeFigureOut">
              <a:rPr lang="en-US" smtClean="0"/>
              <a:pPr/>
              <a:t>21-Sep-18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C29BC-214E-4820-9E34-8D83A063F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B69B7-1143-421B-94EC-D6B5381FE8EC}" type="datetimeFigureOut">
              <a:rPr lang="en-US" smtClean="0"/>
              <a:pPr/>
              <a:t>21-Sep-18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C29BC-214E-4820-9E34-8D83A063F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B69B7-1143-421B-94EC-D6B5381FE8EC}" type="datetimeFigureOut">
              <a:rPr lang="en-US" smtClean="0"/>
              <a:pPr/>
              <a:t>21-Sep-18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C29BC-214E-4820-9E34-8D83A063F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B69B7-1143-421B-94EC-D6B5381FE8EC}" type="datetimeFigureOut">
              <a:rPr lang="en-US" smtClean="0"/>
              <a:pPr/>
              <a:t>21-Sep-18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C29BC-214E-4820-9E34-8D83A063F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B69B7-1143-421B-94EC-D6B5381FE8EC}" type="datetimeFigureOut">
              <a:rPr lang="en-US" smtClean="0"/>
              <a:pPr/>
              <a:t>21-Sep-18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C29BC-214E-4820-9E34-8D83A063F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B69B7-1143-421B-94EC-D6B5381FE8EC}" type="datetimeFigureOut">
              <a:rPr lang="en-US" smtClean="0"/>
              <a:pPr/>
              <a:t>21-Sep-18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2C29BC-214E-4820-9E34-8D83A063F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6B69B7-1143-421B-94EC-D6B5381FE8EC}" type="datetimeFigureOut">
              <a:rPr lang="en-US" smtClean="0"/>
              <a:pPr/>
              <a:t>21-Sep-18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2C29BC-214E-4820-9E34-8D83A063F15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sz="7200" dirty="0" smtClean="0">
                <a:solidFill>
                  <a:srgbClr val="7030A0"/>
                </a:solidFill>
              </a:rPr>
              <a:t>Up From Slavery</a:t>
            </a:r>
            <a:br>
              <a:rPr lang="en-US" sz="7200" dirty="0" smtClean="0">
                <a:solidFill>
                  <a:srgbClr val="7030A0"/>
                </a:solidFill>
              </a:rPr>
            </a:br>
            <a:r>
              <a:rPr lang="en-US" sz="2700" dirty="0" smtClean="0">
                <a:solidFill>
                  <a:srgbClr val="7030A0"/>
                </a:solidFill>
              </a:rPr>
              <a:t>-Booker T. Washington</a:t>
            </a:r>
            <a:endParaRPr lang="en-US" sz="2700" dirty="0">
              <a:solidFill>
                <a:srgbClr val="7030A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                  </a:t>
            </a:r>
          </a:p>
          <a:p>
            <a:r>
              <a:rPr lang="en-US" sz="8600" dirty="0" smtClean="0">
                <a:solidFill>
                  <a:srgbClr val="FF0000"/>
                </a:solidFill>
              </a:rPr>
              <a:t>Class: BASY (Optional English)</a:t>
            </a:r>
          </a:p>
          <a:p>
            <a:r>
              <a:rPr lang="en-US" sz="8600" dirty="0" smtClean="0">
                <a:solidFill>
                  <a:srgbClr val="FF0000"/>
                </a:solidFill>
              </a:rPr>
              <a:t>            Paper: Study of Prose- Autobiography</a:t>
            </a:r>
          </a:p>
          <a:p>
            <a:r>
              <a:rPr lang="en-US" sz="8600" dirty="0" smtClean="0">
                <a:solidFill>
                  <a:schemeClr val="accent5">
                    <a:lumMod val="50000"/>
                  </a:schemeClr>
                </a:solidFill>
              </a:rPr>
              <a:t>By</a:t>
            </a:r>
          </a:p>
          <a:p>
            <a:r>
              <a:rPr lang="en-US" sz="8600" dirty="0" smtClean="0">
                <a:solidFill>
                  <a:schemeClr val="accent5">
                    <a:lumMod val="50000"/>
                  </a:schemeClr>
                </a:solidFill>
              </a:rPr>
              <a:t>Dr. </a:t>
            </a:r>
            <a:r>
              <a:rPr lang="en-US" sz="8600" dirty="0" err="1" smtClean="0">
                <a:solidFill>
                  <a:schemeClr val="accent5">
                    <a:lumMod val="50000"/>
                  </a:schemeClr>
                </a:solidFill>
              </a:rPr>
              <a:t>Vinod</a:t>
            </a:r>
            <a:r>
              <a:rPr lang="en-US" sz="86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8600" dirty="0" err="1" smtClean="0">
                <a:solidFill>
                  <a:schemeClr val="accent5">
                    <a:lumMod val="50000"/>
                  </a:schemeClr>
                </a:solidFill>
              </a:rPr>
              <a:t>Sonwane</a:t>
            </a:r>
            <a:r>
              <a:rPr lang="en-US" sz="8600" dirty="0" smtClean="0">
                <a:solidFill>
                  <a:schemeClr val="accent5">
                    <a:lumMod val="50000"/>
                  </a:schemeClr>
                </a:solidFill>
              </a:rPr>
              <a:t>,</a:t>
            </a:r>
          </a:p>
          <a:p>
            <a:r>
              <a:rPr lang="en-US" sz="8600" dirty="0" smtClean="0">
                <a:solidFill>
                  <a:schemeClr val="accent5">
                    <a:lumMod val="50000"/>
                  </a:schemeClr>
                </a:solidFill>
              </a:rPr>
              <a:t>Head, Dept. of English</a:t>
            </a:r>
          </a:p>
          <a:p>
            <a:r>
              <a:rPr lang="en-US" sz="8600" dirty="0" err="1" smtClean="0">
                <a:solidFill>
                  <a:schemeClr val="accent5">
                    <a:lumMod val="50000"/>
                  </a:schemeClr>
                </a:solidFill>
              </a:rPr>
              <a:t>Shivjagruti</a:t>
            </a:r>
            <a:r>
              <a:rPr lang="en-US" sz="8600" dirty="0" smtClean="0">
                <a:solidFill>
                  <a:schemeClr val="accent5">
                    <a:lumMod val="50000"/>
                  </a:schemeClr>
                </a:solidFill>
              </a:rPr>
              <a:t> Senior College, </a:t>
            </a:r>
            <a:r>
              <a:rPr lang="en-US" sz="8600" dirty="0" err="1" smtClean="0">
                <a:solidFill>
                  <a:schemeClr val="accent5">
                    <a:lumMod val="50000"/>
                  </a:schemeClr>
                </a:solidFill>
              </a:rPr>
              <a:t>Nalegaon</a:t>
            </a:r>
            <a:r>
              <a:rPr lang="en-US" sz="8600" dirty="0" smtClean="0">
                <a:solidFill>
                  <a:schemeClr val="accent5">
                    <a:lumMod val="50000"/>
                  </a:schemeClr>
                </a:solidFill>
              </a:rPr>
              <a:t>.</a:t>
            </a:r>
            <a:endParaRPr lang="en-US" sz="86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Booker T. Washington’s Struggle for Education</a:t>
            </a:r>
            <a:endParaRPr lang="en-US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School in Virginia: Hampton Normal and Agricultural Institute</a:t>
            </a:r>
          </a:p>
          <a:p>
            <a:r>
              <a:rPr lang="en-US" dirty="0" smtClean="0"/>
              <a:t>Makes Efforts to earn money</a:t>
            </a:r>
          </a:p>
          <a:p>
            <a:r>
              <a:rPr lang="en-US" dirty="0" smtClean="0"/>
              <a:t>Works as domestic servant</a:t>
            </a:r>
          </a:p>
          <a:p>
            <a:r>
              <a:rPr lang="en-US" dirty="0" smtClean="0"/>
              <a:t>Works for a year and half</a:t>
            </a:r>
          </a:p>
          <a:p>
            <a:r>
              <a:rPr lang="en-US" dirty="0" smtClean="0"/>
              <a:t>Starts journey in 1872 to Virginia</a:t>
            </a:r>
          </a:p>
          <a:p>
            <a:r>
              <a:rPr lang="en-US" dirty="0" smtClean="0"/>
              <a:t>Community members helped him</a:t>
            </a:r>
          </a:p>
          <a:p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Difficult  Journey for Education</a:t>
            </a:r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Had to complete 500 miles journey</a:t>
            </a:r>
          </a:p>
          <a:p>
            <a:endParaRPr lang="en-US" dirty="0" smtClean="0"/>
          </a:p>
          <a:p>
            <a:r>
              <a:rPr lang="en-US" dirty="0" smtClean="0"/>
              <a:t>By walking, begging rides in wagons and cars</a:t>
            </a:r>
          </a:p>
          <a:p>
            <a:endParaRPr lang="en-US" dirty="0" smtClean="0"/>
          </a:p>
          <a:p>
            <a:r>
              <a:rPr lang="en-US" dirty="0" smtClean="0"/>
              <a:t>At Richmond- worked on ship to collect money for further journey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B0F0"/>
                </a:solidFill>
              </a:rPr>
              <a:t>Experiences at Hampton</a:t>
            </a:r>
            <a:endParaRPr lang="en-US" dirty="0">
              <a:solidFill>
                <a:srgbClr val="00B0F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Saw the largest building- It was a reward for him</a:t>
            </a:r>
          </a:p>
          <a:p>
            <a:r>
              <a:rPr lang="en-US" dirty="0" smtClean="0"/>
              <a:t>Head teacher denied admission</a:t>
            </a:r>
          </a:p>
          <a:p>
            <a:r>
              <a:rPr lang="en-US" dirty="0" smtClean="0"/>
              <a:t>Without proper food &amp; clothing, tired</a:t>
            </a:r>
          </a:p>
          <a:p>
            <a:r>
              <a:rPr lang="en-US" dirty="0" smtClean="0"/>
              <a:t>Was asked to sweep adjoining room </a:t>
            </a:r>
          </a:p>
          <a:p>
            <a:r>
              <a:rPr lang="en-US" dirty="0" smtClean="0"/>
              <a:t>Made impression on Head teacher by hard work</a:t>
            </a:r>
          </a:p>
          <a:p>
            <a:r>
              <a:rPr lang="en-US" dirty="0" smtClean="0"/>
              <a:t>Got admission &amp; it changed his life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Hard work at Hampton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Head teacher offered him a position as janitor</a:t>
            </a:r>
          </a:p>
          <a:p>
            <a:r>
              <a:rPr lang="en-US" dirty="0" smtClean="0"/>
              <a:t>He had a large number of rooms to take care for</a:t>
            </a:r>
          </a:p>
          <a:p>
            <a:r>
              <a:rPr lang="en-US" dirty="0" smtClean="0"/>
              <a:t>Had to wake up by 4 o’clock in order to build the fire</a:t>
            </a:r>
          </a:p>
          <a:p>
            <a:r>
              <a:rPr lang="en-US" dirty="0" smtClean="0"/>
              <a:t>Little time for study</a:t>
            </a:r>
          </a:p>
          <a:p>
            <a:r>
              <a:rPr lang="en-US" dirty="0" smtClean="0"/>
              <a:t>Had to struggle for education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2514600"/>
          </a:xfrm>
        </p:spPr>
        <p:txBody>
          <a:bodyPr>
            <a:noAutofit/>
          </a:bodyPr>
          <a:lstStyle/>
          <a:p>
            <a:r>
              <a:rPr lang="en-US" sz="8000" dirty="0" smtClean="0">
                <a:solidFill>
                  <a:srgbClr val="7030A0"/>
                </a:solidFill>
              </a:rPr>
              <a:t>Thank You</a:t>
            </a:r>
            <a:endParaRPr lang="en-US" sz="8000" dirty="0">
              <a:solidFill>
                <a:srgbClr val="7030A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199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Up From Slavery -Booker T. Washington</vt:lpstr>
      <vt:lpstr>Booker T. Washington’s Struggle for Education</vt:lpstr>
      <vt:lpstr>Difficult  Journey for Education</vt:lpstr>
      <vt:lpstr>Experiences at Hampton</vt:lpstr>
      <vt:lpstr>Hard work at Hampton</vt:lpstr>
      <vt:lpstr>Thank You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Up From Slavery</dc:title>
  <dc:creator>shree</dc:creator>
  <cp:lastModifiedBy>shree</cp:lastModifiedBy>
  <cp:revision>6</cp:revision>
  <dcterms:created xsi:type="dcterms:W3CDTF">2018-09-20T05:55:26Z</dcterms:created>
  <dcterms:modified xsi:type="dcterms:W3CDTF">2018-09-21T11:03:34Z</dcterms:modified>
</cp:coreProperties>
</file>