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8" r:id="rId2"/>
    <p:sldId id="281" r:id="rId3"/>
    <p:sldId id="259" r:id="rId4"/>
    <p:sldId id="261" r:id="rId5"/>
    <p:sldId id="264" r:id="rId6"/>
    <p:sldId id="280" r:id="rId7"/>
    <p:sldId id="262" r:id="rId8"/>
    <p:sldId id="273" r:id="rId9"/>
    <p:sldId id="265" r:id="rId10"/>
    <p:sldId id="266" r:id="rId11"/>
    <p:sldId id="267" r:id="rId12"/>
    <p:sldId id="274" r:id="rId13"/>
    <p:sldId id="268" r:id="rId14"/>
    <p:sldId id="275" r:id="rId15"/>
    <p:sldId id="269" r:id="rId16"/>
    <p:sldId id="276" r:id="rId17"/>
    <p:sldId id="270" r:id="rId18"/>
    <p:sldId id="277" r:id="rId19"/>
    <p:sldId id="271" r:id="rId20"/>
    <p:sldId id="278" r:id="rId21"/>
    <p:sldId id="272" r:id="rId22"/>
    <p:sldId id="27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8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B6F00395-5CCE-4AAA-9D75-A3B60F69E221}" type="datetimeFigureOut">
              <a:rPr lang="en-US" smtClean="0"/>
              <a:pPr/>
              <a:t>4/3/2021</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72930161-790E-4635-B8F3-05FB12129733}" type="slidenum">
              <a:rPr lang="en-US" smtClean="0"/>
              <a:pPr/>
              <a:t>‹#›</a:t>
            </a:fld>
            <a:endParaRPr lang="en-US"/>
          </a:p>
        </p:txBody>
      </p:sp>
    </p:spTree>
  </p:cSld>
  <p:clrMapOvr>
    <a:masterClrMapping/>
  </p:clrMapOvr>
  <p:transition spd="med" advTm="10000">
    <p:wipe dir="r"/>
    <p:sndAc>
      <p:stSnd>
        <p:snd r:embed="rId1" name="chimes.wav"/>
      </p:stSnd>
    </p:sndAc>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F00395-5CCE-4AAA-9D75-A3B60F69E221}" type="datetimeFigureOut">
              <a:rPr lang="en-US" smtClean="0"/>
              <a:pPr/>
              <a:t>4/3/2021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930161-790E-4635-B8F3-05FB12129733}" type="slidenum">
              <a:rPr lang="en-US" smtClean="0"/>
              <a:pPr/>
              <a:t>‹#›</a:t>
            </a:fld>
            <a:endParaRPr lang="en-US"/>
          </a:p>
        </p:txBody>
      </p:sp>
    </p:spTree>
  </p:cSld>
  <p:clrMapOvr>
    <a:masterClrMapping/>
  </p:clrMapOvr>
  <p:transition spd="med" advTm="10000">
    <p:wipe dir="r"/>
    <p:sndAc>
      <p:stSnd>
        <p:snd r:embed="rId1" name="chimes.wav"/>
      </p:stSnd>
    </p:sndAc>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F00395-5CCE-4AAA-9D75-A3B60F69E221}" type="datetimeFigureOut">
              <a:rPr lang="en-US" smtClean="0"/>
              <a:pPr/>
              <a:t>4/3/2021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930161-790E-4635-B8F3-05FB12129733}" type="slidenum">
              <a:rPr lang="en-US" smtClean="0"/>
              <a:pPr/>
              <a:t>‹#›</a:t>
            </a:fld>
            <a:endParaRPr lang="en-US"/>
          </a:p>
        </p:txBody>
      </p:sp>
    </p:spTree>
  </p:cSld>
  <p:clrMapOvr>
    <a:masterClrMapping/>
  </p:clrMapOvr>
  <p:transition spd="med" advTm="10000">
    <p:wipe dir="r"/>
    <p:sndAc>
      <p:stSnd>
        <p:snd r:embed="rId1" name="chimes.wav"/>
      </p:stSnd>
    </p:sndAc>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B6F00395-5CCE-4AAA-9D75-A3B60F69E221}" type="datetimeFigureOut">
              <a:rPr lang="en-US" smtClean="0"/>
              <a:pPr/>
              <a:t>4/3/2021</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72930161-790E-4635-B8F3-05FB12129733}" type="slidenum">
              <a:rPr lang="en-US" smtClean="0"/>
              <a:pPr/>
              <a:t>‹#›</a:t>
            </a:fld>
            <a:endParaRPr lang="en-US"/>
          </a:p>
        </p:txBody>
      </p:sp>
    </p:spTree>
  </p:cSld>
  <p:clrMapOvr>
    <a:masterClrMapping/>
  </p:clrMapOvr>
  <p:transition spd="med" advTm="10000">
    <p:wipe dir="r"/>
    <p:sndAc>
      <p:stSnd>
        <p:snd r:embed="rId1" name="chimes.wav"/>
      </p:stSnd>
    </p:sndAc>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B6F00395-5CCE-4AAA-9D75-A3B60F69E221}" type="datetimeFigureOut">
              <a:rPr lang="en-US" smtClean="0"/>
              <a:pPr/>
              <a:t>4/3/2021</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72930161-790E-4635-B8F3-05FB12129733}"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med" advTm="10000">
    <p:wipe dir="r"/>
    <p:sndAc>
      <p:stSnd>
        <p:snd r:embed="rId1" name="chimes.wav"/>
      </p:stSnd>
    </p:sndAc>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B6F00395-5CCE-4AAA-9D75-A3B60F69E221}" type="datetimeFigureOut">
              <a:rPr lang="en-US" smtClean="0"/>
              <a:pPr/>
              <a:t>4/3/2021</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72930161-790E-4635-B8F3-05FB12129733}" type="slidenum">
              <a:rPr lang="en-US" smtClean="0"/>
              <a:pPr/>
              <a:t>‹#›</a:t>
            </a:fld>
            <a:endParaRPr lang="en-US"/>
          </a:p>
        </p:txBody>
      </p:sp>
    </p:spTree>
  </p:cSld>
  <p:clrMapOvr>
    <a:masterClrMapping/>
  </p:clrMapOvr>
  <p:transition spd="med" advTm="10000">
    <p:wipe dir="r"/>
    <p:sndAc>
      <p:stSnd>
        <p:snd r:embed="rId1" name="chimes.wav"/>
      </p:stSnd>
    </p:sndAc>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B6F00395-5CCE-4AAA-9D75-A3B60F69E221}" type="datetimeFigureOut">
              <a:rPr lang="en-US" smtClean="0"/>
              <a:pPr/>
              <a:t>4/3/2021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72930161-790E-4635-B8F3-05FB12129733}"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spd="med" advTm="10000">
    <p:wipe dir="r"/>
    <p:sndAc>
      <p:stSnd>
        <p:snd r:embed="rId1" name="chimes.wav"/>
      </p:stSnd>
    </p:sndAc>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B6F00395-5CCE-4AAA-9D75-A3B60F69E221}" type="datetimeFigureOut">
              <a:rPr lang="en-US" smtClean="0"/>
              <a:pPr/>
              <a:t>4/3/2021</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930161-790E-4635-B8F3-05FB12129733}" type="slidenum">
              <a:rPr lang="en-US" smtClean="0"/>
              <a:pPr/>
              <a:t>‹#›</a:t>
            </a:fld>
            <a:endParaRPr lang="en-US"/>
          </a:p>
        </p:txBody>
      </p:sp>
    </p:spTree>
  </p:cSld>
  <p:clrMapOvr>
    <a:masterClrMapping/>
  </p:clrMapOvr>
  <p:transition spd="med" advTm="10000">
    <p:wipe dir="r"/>
    <p:sndAc>
      <p:stSnd>
        <p:snd r:embed="rId1" name="chimes.wav"/>
      </p:stSnd>
    </p:sndAc>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F00395-5CCE-4AAA-9D75-A3B60F69E221}" type="datetimeFigureOut">
              <a:rPr lang="en-US" smtClean="0"/>
              <a:pPr/>
              <a:t>4/3/2021</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930161-790E-4635-B8F3-05FB12129733}" type="slidenum">
              <a:rPr lang="en-US" smtClean="0"/>
              <a:pPr/>
              <a:t>‹#›</a:t>
            </a:fld>
            <a:endParaRPr lang="en-US"/>
          </a:p>
        </p:txBody>
      </p:sp>
    </p:spTree>
  </p:cSld>
  <p:clrMapOvr>
    <a:masterClrMapping/>
  </p:clrMapOvr>
  <p:transition spd="med" advTm="10000">
    <p:wipe dir="r"/>
    <p:sndAc>
      <p:stSnd>
        <p:snd r:embed="rId1" name="chimes.wav"/>
      </p:stSnd>
    </p:sndAc>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B6F00395-5CCE-4AAA-9D75-A3B60F69E221}" type="datetimeFigureOut">
              <a:rPr lang="en-US" smtClean="0"/>
              <a:pPr/>
              <a:t>4/3/2021</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930161-790E-4635-B8F3-05FB12129733}" type="slidenum">
              <a:rPr lang="en-US" smtClean="0"/>
              <a:pPr/>
              <a:t>‹#›</a:t>
            </a:fld>
            <a:endParaRPr lang="en-US"/>
          </a:p>
        </p:txBody>
      </p:sp>
    </p:spTree>
  </p:cSld>
  <p:clrMapOvr>
    <a:masterClrMapping/>
  </p:clrMapOvr>
  <p:transition spd="med" advTm="10000">
    <p:wipe dir="r"/>
    <p:sndAc>
      <p:stSnd>
        <p:snd r:embed="rId1" name="chimes.wav"/>
      </p:stSnd>
    </p:sndAc>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B6F00395-5CCE-4AAA-9D75-A3B60F69E221}" type="datetimeFigureOut">
              <a:rPr lang="en-US" smtClean="0"/>
              <a:pPr/>
              <a:t>4/3/2021</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72930161-790E-4635-B8F3-05FB12129733}"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transition spd="med" advTm="10000">
    <p:wipe dir="r"/>
    <p:sndAc>
      <p:stSnd>
        <p:snd r:embed="rId1" name="chimes.wav"/>
      </p:stSnd>
    </p:sndAc>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B6F00395-5CCE-4AAA-9D75-A3B60F69E221}" type="datetimeFigureOut">
              <a:rPr lang="en-US" smtClean="0"/>
              <a:pPr/>
              <a:t>4/3/2021</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2930161-790E-4635-B8F3-05FB12129733}"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ransition spd="med" advTm="10000">
    <p:wipe dir="r"/>
    <p:sndAc>
      <p:stSnd>
        <p:snd r:embed="rId13" name="chimes.wav"/>
      </p:stSnd>
    </p:sndAc>
  </p:transition>
  <p:timing>
    <p:tnLst>
      <p:par>
        <p:cTn id="1" dur="indefinite" restart="never" nodeType="tmRoot"/>
      </p:par>
    </p:tnLst>
  </p:timing>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mr.wikipedia.org/wiki/%E0%A4%AE%E0%A4%BF%E0%A4%A5%E0%A5%87%E0%A4%A8" TargetMode="External"/><Relationship Id="rId3" Type="http://schemas.openxmlformats.org/officeDocument/2006/relationships/hyperlink" Target="https://mr.wikipedia.org/wiki/%E0%A4%A7%E0%A5%82%E0%A4%AE%E0%A4%95%E0%A5%87%E0%A4%A4%E0%A5%82" TargetMode="External"/><Relationship Id="rId7" Type="http://schemas.openxmlformats.org/officeDocument/2006/relationships/hyperlink" Target="https://mr.wikipedia.org/wiki/%E0%A4%95%E0%A4%BE%E0%A4%B0%E0%A5%8D%E0%A4%AC%E0%A4%A8_%E0%A4%A1%E0%A4%BE%E0%A4%AF%E0%A5%89%E0%A4%95%E0%A5%8D%E0%A4%B8%E0%A4%BE%E0%A4%87%E0%A4%A1" TargetMode="External"/><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hyperlink" Target="https://mr.wikipedia.org/wiki/%E0%A4%AA%E0%A5%8D%E0%A4%B2%E0%A5%82%E0%A4%9F%E0%A5%8B_(%E0%A4%AC%E0%A4%9F%E0%A5%81_%E0%A4%97%E0%A5%8D%E0%A4%B0%E0%A4%B9)" TargetMode="External"/><Relationship Id="rId5" Type="http://schemas.openxmlformats.org/officeDocument/2006/relationships/hyperlink" Target="https://mr.wikipedia.org/wiki/%E0%A4%B8%E0%A5%82%E0%A4%B0%E0%A5%8D%E0%A4%AF" TargetMode="External"/><Relationship Id="rId4" Type="http://schemas.openxmlformats.org/officeDocument/2006/relationships/hyperlink" Target="https://mr.wikipedia.org/wiki/%E0%A4%89%E0%A4%B2%E0%A5%8D%E0%A4%95%E0%A4%BE" TargetMode="External"/><Relationship Id="rId9" Type="http://schemas.openxmlformats.org/officeDocument/2006/relationships/hyperlink" Target="https://mr.wikipedia.org/wiki/%E0%A4%AA%E0%A4%BE%E0%A4%A3%E0%A5%80"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r.wikipedia.org/wiki/%E0%A4%A6%E0%A5%81%E0%A4%B0%E0%A5%8D%E0%A4%AC%E0%A4%BF%E0%A4%A3" TargetMode="External"/><Relationship Id="rId13" Type="http://schemas.openxmlformats.org/officeDocument/2006/relationships/hyperlink" Target="https://mr.wikipedia.org/wiki/%E0%A4%B5%E0%A4%BE%E0%A4%A4%E0%A4%BE%E0%A4%B5%E0%A4%B0%E0%A4%A3" TargetMode="External"/><Relationship Id="rId18" Type="http://schemas.openxmlformats.org/officeDocument/2006/relationships/hyperlink" Target="https://mr.wikipedia.org/wiki/%E0%A4%B8%E0%A5%87%E0%A4%B2%E0%A5%8D%E0%A4%B8%E0%A4%BF%E0%A4%AF%E0%A4%B8" TargetMode="External"/><Relationship Id="rId3" Type="http://schemas.openxmlformats.org/officeDocument/2006/relationships/hyperlink" Target="https://mr.wikipedia.org/wiki/%E0%A4%B8%E0%A5%82%E0%A4%B0%E0%A5%8D%E0%A4%AF%E0%A4%AE%E0%A4%BE%E0%A4%B2%E0%A4%BE" TargetMode="External"/><Relationship Id="rId7" Type="http://schemas.openxmlformats.org/officeDocument/2006/relationships/hyperlink" Target="https://mr.wikipedia.org/wiki/%E0%A4%AA%E0%A5%8D%E0%A4%B2%E0%A5%82%E0%A4%9F%E0%A5%8B_(%E0%A4%AC%E0%A4%9F%E0%A5%81_%E0%A4%97%E0%A5%8D%E0%A4%B0%E0%A4%B9)" TargetMode="External"/><Relationship Id="rId12" Type="http://schemas.openxmlformats.org/officeDocument/2006/relationships/hyperlink" Target="https://mr.wikipedia.org/wiki/%E0%A4%9A%E0%A4%82%E0%A4%A6%E0%A5%8D%E0%A4%B0" TargetMode="External"/><Relationship Id="rId17" Type="http://schemas.openxmlformats.org/officeDocument/2006/relationships/hyperlink" Target="https://mr.wikipedia.org/wiki/%E0%A4%95%E0%A5%87%E0%A4%B2%E0%A5%8D%E0%A4%B5%E0%A4%BF%E0%A4%A8" TargetMode="External"/><Relationship Id="rId2" Type="http://schemas.openxmlformats.org/officeDocument/2006/relationships/audio" Target="../media/audio1.wav"/><Relationship Id="rId16" Type="http://schemas.openxmlformats.org/officeDocument/2006/relationships/hyperlink" Target="https://mr.wikipedia.org/wiki/%E0%A4%A4%E0%A4%BE%E0%A4%AA%E0%A4%AE%E0%A4%BE%E0%A4%A8" TargetMode="External"/><Relationship Id="rId1" Type="http://schemas.openxmlformats.org/officeDocument/2006/relationships/slideLayout" Target="../slideLayouts/slideLayout2.xml"/><Relationship Id="rId6" Type="http://schemas.openxmlformats.org/officeDocument/2006/relationships/hyperlink" Target="https://mr.wikipedia.org/wiki/%E0%A4%A6%E0%A4%BF%E0%A4%B5%E0%A4%B8" TargetMode="External"/><Relationship Id="rId11" Type="http://schemas.openxmlformats.org/officeDocument/2006/relationships/hyperlink" Target="https://mr.wikipedia.org/wiki/%E0%A4%AA%E0%A5%83%E0%A4%A5%E0%A5%8D%E0%A4%B5%E0%A5%80" TargetMode="External"/><Relationship Id="rId5" Type="http://schemas.openxmlformats.org/officeDocument/2006/relationships/hyperlink" Target="https://mr.wikipedia.org/wiki/%E0%A4%97%E0%A5%8D%E0%A4%B0%E0%A4%B9" TargetMode="External"/><Relationship Id="rId15" Type="http://schemas.openxmlformats.org/officeDocument/2006/relationships/hyperlink" Target="https://mr.wikipedia.org/wiki/%E0%A4%9A%E0%A5%81%E0%A4%82%E0%A4%AC%E0%A4%95%E0%A5%80%E0%A4%AF_%E0%A4%95%E0%A5%8D%E0%A4%B7%E0%A5%87%E0%A4%A4%E0%A5%8D%E0%A4%B0" TargetMode="External"/><Relationship Id="rId10" Type="http://schemas.openxmlformats.org/officeDocument/2006/relationships/hyperlink" Target="https://mr.wikipedia.org/w/index.php?title=%E0%A4%AE%E0%A4%B0%E0%A5%80%E0%A4%A8%E0%A4%B0_%E0%A5%A7%E0%A5%A6&amp;action=edit&amp;redlink=1" TargetMode="External"/><Relationship Id="rId19" Type="http://schemas.openxmlformats.org/officeDocument/2006/relationships/hyperlink" Target="https://mr.wikipedia.org/wiki/%E0%A4%A7%E0%A5%8D%E0%A4%B0%E0%A5%81%E0%A4%B5" TargetMode="External"/><Relationship Id="rId4" Type="http://schemas.openxmlformats.org/officeDocument/2006/relationships/hyperlink" Target="https://mr.wikipedia.org/wiki/%E0%A4%B8%E0%A5%82%E0%A4%B0%E0%A5%8D%E0%A4%AF" TargetMode="External"/><Relationship Id="rId9" Type="http://schemas.openxmlformats.org/officeDocument/2006/relationships/hyperlink" Target="https://mr.wikipedia.org/wiki/%E0%A4%A8%E0%A5%88%E0%A4%B8%E0%A4%B0%E0%A5%8D%E0%A4%97%E0%A4%BF%E0%A4%95_%E0%A4%89%E0%A4%AA%E0%A4%97%E0%A5%8D%E0%A4%B0%E0%A4%B9" TargetMode="External"/><Relationship Id="rId14" Type="http://schemas.openxmlformats.org/officeDocument/2006/relationships/hyperlink" Target="https://mr.wikipedia.org/wiki/%E0%A4%B2%E0%A5%8B%E0%A4%B9"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r.wikipedia.org/wiki/%E0%A4%B8%E0%A5%82%E0%A4%B0%E0%A5%8D%E0%A4%AF" TargetMode="External"/><Relationship Id="rId2" Type="http://schemas.openxmlformats.org/officeDocument/2006/relationships/audio" Target="../media/audio1.wav"/><Relationship Id="rId1" Type="http://schemas.openxmlformats.org/officeDocument/2006/relationships/slideLayout" Target="../slideLayouts/slideLayout1.xml"/><Relationship Id="rId5" Type="http://schemas.openxmlformats.org/officeDocument/2006/relationships/hyperlink" Target="https://mr.wikipedia.org/wiki/%E0%A4%85%E0%A4%82%E0%A4%A4%E0%A4%B0%E0%A5%8D%E0%A4%B5%E0%A4%B0%E0%A5%8D%E0%A4%A4%E0%A5%80_%E0%A4%97%E0%A5%8D%E0%A4%B0%E0%A4%B9" TargetMode="External"/><Relationship Id="rId4" Type="http://schemas.openxmlformats.org/officeDocument/2006/relationships/hyperlink" Target="https://mr.wikipedia.org/wiki/%E0%A4%97%E0%A5%8D%E0%A4%B0%E0%A4%B9"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r.wikipedia.org/wiki/%E0%A4%B5%E0%A4%BF%E0%A4%B6%E0%A5%8D%E0%A4%B5" TargetMode="External"/><Relationship Id="rId13" Type="http://schemas.openxmlformats.org/officeDocument/2006/relationships/hyperlink" Target="https://mr.wikipedia.org/wiki/%E0%A4%B5%E0%A5%8D%E0%A4%AF%E0%A4%BE%E0%A4%B8" TargetMode="External"/><Relationship Id="rId3" Type="http://schemas.openxmlformats.org/officeDocument/2006/relationships/hyperlink" Target="https://mr.wikipedia.org/wiki/%E0%A4%B8%E0%A5%82%E0%A4%B0%E0%A5%8D%E0%A4%AF%E0%A4%AE%E0%A4%BE%E0%A4%B2%E0%A4%BE" TargetMode="External"/><Relationship Id="rId7" Type="http://schemas.openxmlformats.org/officeDocument/2006/relationships/hyperlink" Target="https://mr.wikipedia.org/wiki/%E0%A4%9C%E0%A5%80%E0%A4%B5%E0%A4%A8" TargetMode="External"/><Relationship Id="rId12" Type="http://schemas.openxmlformats.org/officeDocument/2006/relationships/hyperlink" Target="https://mr.wikipedia.org/wiki/%E0%A4%9A%E0%A4%82%E0%A4%A6%E0%A5%8D%E0%A4%B0" TargetMode="Externa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hyperlink" Target="https://mr.wikipedia.org/wiki/%E0%A4%A8%E0%A4%BF%E0%A4%B3%E0%A4%BE" TargetMode="External"/><Relationship Id="rId11" Type="http://schemas.openxmlformats.org/officeDocument/2006/relationships/hyperlink" Target="https://mr.wikipedia.org/wiki/%E0%A4%89%E0%A4%AA%E0%A4%97%E0%A5%8D%E0%A4%B0%E0%A4%B9" TargetMode="External"/><Relationship Id="rId5" Type="http://schemas.openxmlformats.org/officeDocument/2006/relationships/hyperlink" Target="https://mr.wikipedia.org/wiki/%E0%A4%97%E0%A5%8D%E0%A4%B0%E0%A4%B9" TargetMode="External"/><Relationship Id="rId10" Type="http://schemas.openxmlformats.org/officeDocument/2006/relationships/hyperlink" Target="https://mr.wikipedia.org/wiki/%E0%A4%B5%E0%A4%B0%E0%A5%8D%E0%A4%B7" TargetMode="External"/><Relationship Id="rId4" Type="http://schemas.openxmlformats.org/officeDocument/2006/relationships/hyperlink" Target="https://mr.wikipedia.org/wiki/%E0%A4%B8%E0%A5%82%E0%A4%B0%E0%A5%8D%E0%A4%AF" TargetMode="External"/><Relationship Id="rId9" Type="http://schemas.openxmlformats.org/officeDocument/2006/relationships/hyperlink" Target="https://mr.wikipedia.org/wiki/%E0%A4%95%E0%A5%8B%E0%A4%9F%E0%A5%80" TargetMode="External"/><Relationship Id="rId14" Type="http://schemas.openxmlformats.org/officeDocument/2006/relationships/hyperlink" Target="https://mr.wikipedia.org/wiki/%E0%A4%95%E0%A4%BF.%E0%A4%AE%E0%A5%80."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r.wikipedia.org/wiki/%E0%A4%B5%E0%A4%BF%E0%A4%B5%E0%A4%B0" TargetMode="External"/><Relationship Id="rId13" Type="http://schemas.openxmlformats.org/officeDocument/2006/relationships/hyperlink" Target="https://mr.wikipedia.org/wiki/%E0%A4%AC%E0%A4%B0%E0%A5%8D%E0%A4%AB" TargetMode="External"/><Relationship Id="rId18" Type="http://schemas.openxmlformats.org/officeDocument/2006/relationships/hyperlink" Target="https://mr.wikipedia.org/wiki/%E0%A4%A8%E0%A5%87%E0%A4%9A%E0%A4%B0_(%E0%A4%AE%E0%A4%BE%E0%A4%B8%E0%A4%BF%E0%A4%95)" TargetMode="External"/><Relationship Id="rId3" Type="http://schemas.openxmlformats.org/officeDocument/2006/relationships/hyperlink" Target="https://mr.wikipedia.org/wiki/%E0%A4%B8%E0%A5%82%E0%A4%B0%E0%A5%8D%E0%A4%AF%E0%A4%AE%E0%A4%BE%E0%A4%B2%E0%A4%BE" TargetMode="External"/><Relationship Id="rId7" Type="http://schemas.openxmlformats.org/officeDocument/2006/relationships/hyperlink" Target="https://mr.wikipedia.org/wiki/%E0%A4%9A%E0%A4%82%E0%A4%A6%E0%A5%8D%E0%A4%B0" TargetMode="External"/><Relationship Id="rId12" Type="http://schemas.openxmlformats.org/officeDocument/2006/relationships/hyperlink" Target="https://mr.wikipedia.org/wiki/%E0%A4%B5%E0%A4%BE%E0%A4%B3%E0%A4%B5%E0%A4%82%E0%A4%9F" TargetMode="External"/><Relationship Id="rId17" Type="http://schemas.openxmlformats.org/officeDocument/2006/relationships/hyperlink" Target="https://mr.wikipedia.org/wiki/%E0%A4%9C%E0%A5%82%E0%A4%A8" TargetMode="External"/><Relationship Id="rId2" Type="http://schemas.openxmlformats.org/officeDocument/2006/relationships/audio" Target="../media/audio1.wav"/><Relationship Id="rId16" Type="http://schemas.openxmlformats.org/officeDocument/2006/relationships/hyperlink" Target="https://mr.wikipedia.org/wiki/%E0%A4%B5%E0%A5%8D%E0%A4%B9%E0%A5%85%E0%A4%B2%E0%A5%87%E0%A4%B8_%E0%A4%AE%E0%A4%B0%E0%A4%BF%E0%A4%A8%E0%A5%87%E0%A4%B0%E0%A4%BF%E0%A4%B8" TargetMode="External"/><Relationship Id="rId20" Type="http://schemas.openxmlformats.org/officeDocument/2006/relationships/hyperlink" Target="https://mr.wikipedia.org/wiki/%E0%A4%AA%E0%A4%B0%E0%A4%BF%E0%A4%B5%E0%A4%B2%E0%A4%A8_%E0%A4%95%E0%A4%BE%E0%A4%B3" TargetMode="External"/><Relationship Id="rId1" Type="http://schemas.openxmlformats.org/officeDocument/2006/relationships/slideLayout" Target="../slideLayouts/slideLayout2.xml"/><Relationship Id="rId6" Type="http://schemas.openxmlformats.org/officeDocument/2006/relationships/hyperlink" Target="https://mr.wikipedia.org/wiki/%E0%A4%96%E0%A4%A1%E0%A4%95%E0%A4%BE%E0%A4%B3_%E0%A4%97%E0%A5%8D%E0%A4%B0%E0%A4%B9" TargetMode="External"/><Relationship Id="rId11" Type="http://schemas.openxmlformats.org/officeDocument/2006/relationships/hyperlink" Target="https://mr.wikipedia.org/wiki/%E0%A4%A6%E0%A4%B0%E0%A5%80" TargetMode="External"/><Relationship Id="rId5" Type="http://schemas.openxmlformats.org/officeDocument/2006/relationships/hyperlink" Target="https://mr.wikipedia.org/wiki/%E0%A4%86%E0%A4%AF%E0%A4%B0%E0%A5%8D%E0%A4%A8_%E0%A4%91%E0%A4%95%E0%A5%8D%E0%A4%B8%E0%A4%BE%E0%A4%87%E0%A4%A1" TargetMode="External"/><Relationship Id="rId15" Type="http://schemas.openxmlformats.org/officeDocument/2006/relationships/hyperlink" Target="https://mr.wikipedia.org/wiki/%E0%A4%91%E0%A4%B2%E0%A4%BF%E0%A4%AE%E0%A5%8D%E0%A4%AA%E0%A4%B8_%E0%A4%AE%E0%A5%89%E0%A4%A8%E0%A5%8D%E0%A4%B8" TargetMode="External"/><Relationship Id="rId10" Type="http://schemas.openxmlformats.org/officeDocument/2006/relationships/hyperlink" Target="https://mr.wikipedia.org/wiki/%E0%A4%9C%E0%A5%8D%E0%A4%B5%E0%A4%BE%E0%A4%B2%E0%A4%BE%E0%A4%AE%E0%A5%81%E0%A4%96%E0%A5%80" TargetMode="External"/><Relationship Id="rId19" Type="http://schemas.openxmlformats.org/officeDocument/2006/relationships/hyperlink" Target="https://mr.wikipedia.org/w/index.php?title=%E0%A4%B8%E0%A4%BE%E0%A4%8A%E0%A4%A5_%E0%A4%AA%E0%A5%8B%E0%A4%B2_-_%E0%A5%B2%E0%A4%9F%E0%A4%95%E0%A5%87%E0%A4%A8_%E0%A4%AC%E0%A5%87%E0%A4%B8%E0%A4%BF%E0%A4%A8&amp;action=edit&amp;redlink=1" TargetMode="External"/><Relationship Id="rId4" Type="http://schemas.openxmlformats.org/officeDocument/2006/relationships/hyperlink" Target="https://mr.wikipedia.org/wiki/%E0%A4%97%E0%A5%8D%E0%A4%B0%E0%A4%B9" TargetMode="External"/><Relationship Id="rId9" Type="http://schemas.openxmlformats.org/officeDocument/2006/relationships/hyperlink" Target="https://mr.wikipedia.org/wiki/%E0%A4%AA%E0%A5%83%E0%A4%A5%E0%A5%8D%E0%A4%B5%E0%A5%80" TargetMode="External"/><Relationship Id="rId14" Type="http://schemas.openxmlformats.org/officeDocument/2006/relationships/hyperlink" Target="https://mr.wikipedia.org/wiki/%E0%A4%AA%E0%A4%B0%E0%A5%8D%E0%A4%B5%E0%A4%A4"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8" Type="http://schemas.openxmlformats.org/officeDocument/2006/relationships/hyperlink" Target="https://mr.wikipedia.org/wiki/%E0%A4%9A%E0%A4%82%E0%A4%A6%E0%A5%8D%E0%A4%B0" TargetMode="External"/><Relationship Id="rId3" Type="http://schemas.openxmlformats.org/officeDocument/2006/relationships/hyperlink" Target="https://mr.wikipedia.org/wiki/%E0%A4%B6%E0%A4%A8%E0%A5%80_%E0%A4%97%E0%A5%8D%E0%A4%B0%E0%A4%B9" TargetMode="External"/><Relationship Id="rId7" Type="http://schemas.openxmlformats.org/officeDocument/2006/relationships/hyperlink" Target="https://mr.wikipedia.org/wiki/%E0%A4%9C%E0%A5%8D%E0%A4%AF%E0%A5%81%E0%A4%AA%E0%A4%BF%E0%A4%9F%E0%A4%B0_(%E0%A4%B0%E0%A5%8B%E0%A4%AE%E0%A4%A8_%E0%A4%A6%E0%A5%87%E0%A4%B5)" TargetMode="Externa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hyperlink" Target="https://mr.wikipedia.org/wiki/%E0%A4%B0%E0%A4%BE%E0%A4%95%E0%A5%8D%E0%A4%B7%E0%A4%B8%E0%A5%80_%E0%A4%B5%E0%A4%BE%E0%A4%AF%E0%A5%82_%E0%A4%97%E0%A5%8D%E0%A4%B0%E0%A4%B9" TargetMode="External"/><Relationship Id="rId5" Type="http://schemas.openxmlformats.org/officeDocument/2006/relationships/hyperlink" Target="https://mr.wikipedia.org/wiki/%E0%A4%A8%E0%A5%87%E0%A4%AA%E0%A4%9A%E0%A5%8D%E0%A4%AF%E0%A5%82%E0%A4%A8_%E0%A4%97%E0%A5%8D%E0%A4%B0%E0%A4%B9" TargetMode="External"/><Relationship Id="rId4" Type="http://schemas.openxmlformats.org/officeDocument/2006/relationships/hyperlink" Target="https://mr.wikipedia.org/wiki/%E0%A4%AF%E0%A5%81%E0%A4%B0%E0%A5%87%E0%A4%A8%E0%A4%B8_%E0%A4%97%E0%A5%8D%E0%A4%B0%E0%A4%B9" TargetMode="External"/><Relationship Id="rId9" Type="http://schemas.openxmlformats.org/officeDocument/2006/relationships/hyperlink" Target="https://mr.wikipedia.org/wiki/%E0%A4%B6%E0%A5%81%E0%A4%95%E0%A5%8D%E0%A4%B0_%E0%A4%97%E0%A5%8D%E0%A4%B0%E0%A4%B9"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mr.wikipedia.org/wiki/%E0%A4%AA%E0%A5%8D%E0%A4%B2%E0%A5%82%E0%A4%9F%E0%A5%8B_(%E0%A4%AC%E0%A4%9F%E0%A5%81_%E0%A4%97%E0%A5%8D%E0%A4%B0%E0%A4%B9)" TargetMode="External"/><Relationship Id="rId13" Type="http://schemas.openxmlformats.org/officeDocument/2006/relationships/hyperlink" Target="https://mr.wikipedia.org/wiki/%E0%A4%B2%E0%A4%98%E0%A5%81%E0%A4%97%E0%A5%8D%E0%A4%B0%E0%A4%B9%E0%A4%BE%E0%A4%82%E0%A4%9A%E0%A4%BE_%E0%A4%AA%E0%A4%9F%E0%A5%8D%E0%A4%9F%E0%A4%BE" TargetMode="External"/><Relationship Id="rId18" Type="http://schemas.openxmlformats.org/officeDocument/2006/relationships/hyperlink" Target="https://mr.wikipedia.org/wiki/%E0%A4%AA%E0%A5%83%E0%A4%A5%E0%A5%8D%E0%A4%B5%E0%A5%80" TargetMode="External"/><Relationship Id="rId26" Type="http://schemas.openxmlformats.org/officeDocument/2006/relationships/hyperlink" Target="https://mr.wikipedia.org/wiki/%E0%A4%8F%E0%A4%B0%E0%A4%BF%E0%A4%B8_(%E0%A4%AC%E0%A4%9F%E0%A5%81_%E0%A4%97%E0%A5%8D%E0%A4%B0%E0%A4%B9)" TargetMode="External"/><Relationship Id="rId3" Type="http://schemas.openxmlformats.org/officeDocument/2006/relationships/hyperlink" Target="https://mr.wikipedia.org/wiki/%E0%A4%B8%E0%A5%82%E0%A4%B0%E0%A5%8D%E0%A4%AF" TargetMode="External"/><Relationship Id="rId21" Type="http://schemas.openxmlformats.org/officeDocument/2006/relationships/hyperlink" Target="https://mr.wikipedia.org/wiki/%E0%A4%B6%E0%A4%A8%E0%A5%80_%E0%A4%97%E0%A5%8D%E0%A4%B0%E0%A4%B9" TargetMode="External"/><Relationship Id="rId7" Type="http://schemas.openxmlformats.org/officeDocument/2006/relationships/hyperlink" Target="https://mr.wikipedia.org/wiki/%E0%A4%AC%E0%A4%9F%E0%A5%81%E0%A4%97%E0%A5%8D%E0%A4%B0%E0%A4%B9" TargetMode="External"/><Relationship Id="rId12" Type="http://schemas.openxmlformats.org/officeDocument/2006/relationships/hyperlink" Target="https://mr.wikipedia.org/wiki/%E0%A4%95%E0%A4%BE%E0%A4%AF%E0%A4%AA%E0%A4%B0%E0%A4%9A%E0%A4%BE_%E0%A4%AA%E0%A4%9F%E0%A5%8D%E0%A4%9F%E0%A4%BE" TargetMode="External"/><Relationship Id="rId17" Type="http://schemas.openxmlformats.org/officeDocument/2006/relationships/hyperlink" Target="https://mr.wikipedia.org/wiki/%E0%A4%B6%E0%A5%81%E0%A4%95%E0%A5%8D%E0%A4%B0_%E0%A4%97%E0%A5%8D%E0%A4%B0%E0%A4%B9" TargetMode="External"/><Relationship Id="rId25" Type="http://schemas.openxmlformats.org/officeDocument/2006/relationships/hyperlink" Target="https://mr.wikipedia.org/wiki/%E0%A4%B8%E0%A5%87%E0%A4%B0%E0%A5%87%E0%A4%B8_(%E0%A4%AC%E0%A4%9F%E0%A5%81_%E0%A4%97%E0%A5%8D%E0%A4%B0%E0%A4%B9)" TargetMode="External"/><Relationship Id="rId2" Type="http://schemas.openxmlformats.org/officeDocument/2006/relationships/audio" Target="../media/audio1.wav"/><Relationship Id="rId16" Type="http://schemas.openxmlformats.org/officeDocument/2006/relationships/hyperlink" Target="https://mr.wikipedia.org/wiki/%E0%A4%AC%E0%A5%81%E0%A4%A7_%E0%A4%97%E0%A5%8D%E0%A4%B0%E0%A4%B9" TargetMode="External"/><Relationship Id="rId20" Type="http://schemas.openxmlformats.org/officeDocument/2006/relationships/hyperlink" Target="https://mr.wikipedia.org/wiki/%E0%A4%97%E0%A5%81%E0%A4%B0%E0%A5%82_%E0%A4%97%E0%A5%8D%E0%A4%B0%E0%A4%B9" TargetMode="External"/><Relationship Id="rId1" Type="http://schemas.openxmlformats.org/officeDocument/2006/relationships/slideLayout" Target="../slideLayouts/slideLayout2.xml"/><Relationship Id="rId6" Type="http://schemas.openxmlformats.org/officeDocument/2006/relationships/hyperlink" Target="https://mr.wikipedia.org/wiki/%E0%A4%97%E0%A5%8D%E0%A4%B0%E0%A4%B9" TargetMode="External"/><Relationship Id="rId11" Type="http://schemas.openxmlformats.org/officeDocument/2006/relationships/hyperlink" Target="https://mr.wikipedia.org/wiki/%E0%A4%A7%E0%A5%82%E0%A4%AE%E0%A4%95%E0%A5%87%E0%A4%A4%E0%A5%82" TargetMode="External"/><Relationship Id="rId24" Type="http://schemas.openxmlformats.org/officeDocument/2006/relationships/hyperlink" Target="https://mr.wikipedia.org/wiki/%E0%A4%A8%E0%A5%88%E0%A4%B8%E0%A4%B0%E0%A5%8D%E0%A4%97%E0%A4%BF%E0%A4%95_%E0%A4%89%E0%A4%AA%E0%A4%97%E0%A5%8D%E0%A4%B0%E0%A4%B9" TargetMode="External"/><Relationship Id="rId5" Type="http://schemas.openxmlformats.org/officeDocument/2006/relationships/hyperlink" Target="https://mr.wikipedia.org/wiki/%E0%A4%B5%E0%A4%B0%E0%A5%8D%E0%A4%97:%E0%A4%96%E0%A4%97%E0%A5%8B%E0%A4%B2%E0%A5%80%E0%A4%AF_%E0%A4%B5%E0%A4%B8%E0%A5%8D%E0%A4%A4%E0%A5%82" TargetMode="External"/><Relationship Id="rId15" Type="http://schemas.openxmlformats.org/officeDocument/2006/relationships/hyperlink" Target="https://mr.wikipedia.org/wiki/%E0%A4%B6%E0%A5%81%E0%A4%95%E0%A5%8D%E0%A4%B0" TargetMode="External"/><Relationship Id="rId23" Type="http://schemas.openxmlformats.org/officeDocument/2006/relationships/hyperlink" Target="https://mr.wikipedia.org/wiki/%E0%A4%A8%E0%A5%87%E0%A4%AA%E0%A4%9A%E0%A5%8D%E0%A4%AF%E0%A5%82%E0%A4%A8_%E0%A4%97%E0%A5%8D%E0%A4%B0%E0%A4%B9" TargetMode="External"/><Relationship Id="rId28" Type="http://schemas.openxmlformats.org/officeDocument/2006/relationships/hyperlink" Target="https://mr.wikipedia.org/wiki/%E0%A4%AE%E0%A4%BE%E0%A4%95%E0%A5%80%E0%A4%AE%E0%A4%BE%E0%A4%95%E0%A5%80_(%E0%A4%AC%E0%A4%9F%E0%A5%81_%E0%A4%97%E0%A5%8D%E0%A4%B0%E0%A4%B9)" TargetMode="External"/><Relationship Id="rId10" Type="http://schemas.openxmlformats.org/officeDocument/2006/relationships/hyperlink" Target="https://mr.wikipedia.org/wiki/%E0%A4%89%E0%A4%B2%E0%A5%8D%E0%A4%95%E0%A4%BE" TargetMode="External"/><Relationship Id="rId19" Type="http://schemas.openxmlformats.org/officeDocument/2006/relationships/hyperlink" Target="https://mr.wikipedia.org/wiki/%E0%A4%AE%E0%A4%82%E0%A4%97%E0%A4%B3_%E0%A4%97%E0%A5%8D%E0%A4%B0%E0%A4%B9" TargetMode="External"/><Relationship Id="rId4" Type="http://schemas.openxmlformats.org/officeDocument/2006/relationships/hyperlink" Target="https://mr.wikipedia.org/wiki/%E0%A4%97%E0%A5%81%E0%A4%B0%E0%A5%81%E0%A4%A4%E0%A5%8D%E0%A4%B5%E0%A4%BE%E0%A4%95%E0%A4%B0%E0%A5%8D%E0%A4%B7%E0%A4%A3" TargetMode="External"/><Relationship Id="rId9" Type="http://schemas.openxmlformats.org/officeDocument/2006/relationships/hyperlink" Target="https://mr.wikipedia.org/wiki/%E0%A4%B8%E0%A5%82%E0%A4%B0%E0%A5%8D%E0%A4%AF%E0%A4%AE%E0%A4%BE%E0%A4%B2%E0%A5%87%E0%A4%A4%E0%A5%80%E0%A4%B2_%E0%A4%9B%E0%A5%8B%E0%A4%9F%E0%A5%8D%E0%A4%AF%E0%A4%BE_%E0%A4%B5%E0%A4%B8%E0%A5%8D%E0%A4%A4%E0%A5%82" TargetMode="External"/><Relationship Id="rId14" Type="http://schemas.openxmlformats.org/officeDocument/2006/relationships/hyperlink" Target="https://mr.wikipedia.org/wiki/%E0%A4%8A%E0%A4%B0%E0%A5%8D%E0%A4%9F%E0%A4%9A%E0%A4%BE_%E0%A4%AE%E0%A5%87%E0%A4%98" TargetMode="External"/><Relationship Id="rId22" Type="http://schemas.openxmlformats.org/officeDocument/2006/relationships/hyperlink" Target="https://mr.wikipedia.org/wiki/%E0%A4%AF%E0%A5%81%E0%A4%B0%E0%A5%87%E0%A4%A8%E0%A4%B8_%E0%A4%97%E0%A5%8D%E0%A4%B0%E0%A4%B9" TargetMode="External"/><Relationship Id="rId27" Type="http://schemas.openxmlformats.org/officeDocument/2006/relationships/hyperlink" Target="https://mr.wikipedia.org/wiki/%E0%A4%B9%E0%A5%8C%E0%A4%AE%E0%A4%BF%E0%A4%86_(%E0%A4%AC%E0%A4%9F%E0%A5%81_%E0%A4%97%E0%A5%8D%E0%A4%B0%E0%A4%B9)"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r.wikipedia.org/wiki/%E0%A4%B8%E0%A5%82%E0%A4%B0%E0%A5%8D%E0%A4%AF%E0%A4%AE%E0%A4%BE%E0%A4%B2%E0%A4%BE" TargetMode="External"/><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hyperlink" Target="https://mr.wikipedia.org/wiki/%E0%A4%AC%E0%A4%B0%E0%A5%8D%E0%A4%AB"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mr.wikipedia.org/wiki/%E0%A4%B2%E0%A4%98%E0%A5%81%E0%A4%97%E0%A5%8D%E0%A4%B0%E0%A4%B9" TargetMode="External"/><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hyperlink" Target="https://mr.wikipedia.org/wiki/%E0%A4%95%E0%A4%BE%E0%A4%AF%E0%A4%AA%E0%A4%B0%E0%A4%9A%E0%A4%BE_%E0%A4%AA%E0%A4%9F%E0%A5%8D%E0%A4%9F%E0%A4%BE" TargetMode="External"/><Relationship Id="rId5" Type="http://schemas.openxmlformats.org/officeDocument/2006/relationships/hyperlink" Target="https://mr.wikipedia.org/wiki/%E0%A4%A7%E0%A5%82%E0%A4%AE%E0%A4%95%E0%A5%87%E0%A4%A4%E0%A5%82" TargetMode="External"/><Relationship Id="rId4" Type="http://schemas.openxmlformats.org/officeDocument/2006/relationships/hyperlink" Target="https://mr.wikipedia.org/wiki/%E0%A4%AC%E0%A4%9F%E0%A5%81%E0%A4%97%E0%A5%8D%E0%A4%B0%E0%A4%B9"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mr.wikipedia.org/wiki/%E0%A4%97%E0%A5%81%E0%A4%B0%E0%A5%81%E0%A4%A4%E0%A5%8D%E0%A4%B5%E0%A4%BE%E0%A4%95%E0%A4%B0%E0%A5%8D%E0%A4%B7%E0%A4%A3" TargetMode="External"/><Relationship Id="rId3" Type="http://schemas.openxmlformats.org/officeDocument/2006/relationships/hyperlink" Target="https://mr.wikipedia.org/w/index.php?title=%E0%A4%A4%E0%A5%87%E0%A4%9C%E0%A5%8B%E0%A4%AE%E0%A5%87%E0%A4%98_%E0%A4%B8%E0%A4%BF%E0%A4%A6%E0%A5%8D%E0%A4%A7%E0%A4%BE%E0%A4%A8%E0%A5%8D%E0%A4%A4&amp;action=edit&amp;redlink=1" TargetMode="External"/><Relationship Id="rId7" Type="http://schemas.openxmlformats.org/officeDocument/2006/relationships/hyperlink" Target="https://mr.wikipedia.org/wiki/%E0%A4%B8%E0%A5%82%E0%A4%B0%E0%A5%8D%E0%A4%AF" TargetMode="External"/><Relationship Id="rId12" Type="http://schemas.openxmlformats.org/officeDocument/2006/relationships/hyperlink" Target="https://mr.wikipedia.org/wiki/%E0%A4%B8%E0%A5%82%E0%A4%B0%E0%A5%8D%E0%A4%AF%E0%A4%AE%E0%A4%BE%E0%A4%B2%E0%A4%BE" TargetMode="External"/><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hyperlink" Target="https://mr.wikipedia.org/wiki/%E0%A4%B5%E0%A4%B0%E0%A5%8D%E0%A4%97:%E0%A4%AE%E0%A5%82%E0%A4%B2%E0%A4%A6%E0%A5%8D%E0%A4%B0%E0%A4%B5%E0%A5%8D%E0%A4%AF%E0%A5%87" TargetMode="External"/><Relationship Id="rId11" Type="http://schemas.openxmlformats.org/officeDocument/2006/relationships/hyperlink" Target="https://mr.wikipedia.org/wiki/%E0%A4%B8%E0%A5%87%E0%A4%B2%E0%A5%8D%E0%A4%B8%E0%A4%BF%E0%A4%AF%E0%A4%B8" TargetMode="External"/><Relationship Id="rId5" Type="http://schemas.openxmlformats.org/officeDocument/2006/relationships/hyperlink" Target="https://mr.wikipedia.org/wiki/%E0%A4%A7%E0%A5%82%E0%A4%AE%E0%A4%95%E0%A5%87%E0%A4%A4%E0%A5%82" TargetMode="External"/><Relationship Id="rId10" Type="http://schemas.openxmlformats.org/officeDocument/2006/relationships/hyperlink" Target="https://mr.wikipedia.org/wiki/%E0%A4%95%E0%A5%87%E0%A4%B2%E0%A5%8D%E0%A4%B5%E0%A5%8D%E0%A4%B9%E0%A4%BF%E0%A4%A8" TargetMode="External"/><Relationship Id="rId4" Type="http://schemas.openxmlformats.org/officeDocument/2006/relationships/hyperlink" Target="https://mr.wikipedia.org/wiki/%E0%A4%AA%E0%A5%8D%E0%A4%B0%E0%A4%95%E0%A4%BE%E0%A4%B6%E0%A4%B5%E0%A4%B0%E0%A5%8D%E0%A4%B7" TargetMode="External"/><Relationship Id="rId9" Type="http://schemas.openxmlformats.org/officeDocument/2006/relationships/hyperlink" Target="https://mr.wikipedia.org/w/index.php?title=%E0%A4%9F%E0%A5%80_%E0%A4%9F%E0%A5%8C%E0%A4%B0%E0%A5%80_%E0%A4%A4%E0%A4%BE%E0%A4%B0%E0%A5%87&amp;action=edit&amp;redlink=1"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hyperlink" Target="https://mr.wikipedia.org/wiki/%E0%A4%B5%E0%A4%B8%E0%A5%8D%E0%A4%A4%E0%A5%81%E0%A4%AE%E0%A4%BE%E0%A4%A8" TargetMode="External"/><Relationship Id="rId3" Type="http://schemas.openxmlformats.org/officeDocument/2006/relationships/hyperlink" Target="https://mr.wikipedia.org/wiki/%E0%A4%AA%E0%A5%83%E0%A4%A5%E0%A5%8D%E0%A4%B5%E0%A5%80" TargetMode="External"/><Relationship Id="rId7" Type="http://schemas.openxmlformats.org/officeDocument/2006/relationships/hyperlink" Target="https://mr.wikipedia.org/wiki/%E0%A4%A7%E0%A5%82%E0%A4%AE%E0%A4%95%E0%A5%87%E0%A4%A4%E0%A5%82" TargetMode="External"/><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hyperlink" Target="https://mr.wikipedia.org/wiki/%E0%A4%B2%E0%A4%98%E0%A5%81%E0%A4%97%E0%A5%8D%E0%A4%B0%E0%A4%B9" TargetMode="External"/><Relationship Id="rId5" Type="http://schemas.openxmlformats.org/officeDocument/2006/relationships/hyperlink" Target="https://mr.wikipedia.org/wiki/%E0%A4%89%E0%A4%B2%E0%A5%8D%E0%A4%95%E0%A4%BE" TargetMode="External"/><Relationship Id="rId4" Type="http://schemas.openxmlformats.org/officeDocument/2006/relationships/hyperlink" Target="https://mr.wikipedia.org/wiki/%E0%A4%97%E0%A5%8D%E0%A4%B0%E0%A4%B9"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r.wikipedia.org/wiki/%E0%A4%97%E0%A5%81%E0%A4%B0%E0%A5%82_(%E0%A4%97%E0%A5%8D%E0%A4%B0%E0%A4%B9)" TargetMode="External"/><Relationship Id="rId7" Type="http://schemas.openxmlformats.org/officeDocument/2006/relationships/hyperlink" Target="https://mr.wikipedia.org/wiki/%E0%A4%9A%E0%A4%82%E0%A4%A6%E0%A5%8D%E0%A4%B0" TargetMode="External"/><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hyperlink" Target="https://mr.wikipedia.org/wiki/%E0%A4%AA%E0%A5%83%E0%A4%A5%E0%A5%8D%E0%A4%B5%E0%A5%80" TargetMode="External"/><Relationship Id="rId5" Type="http://schemas.openxmlformats.org/officeDocument/2006/relationships/hyperlink" Target="https://mr.wikipedia.org/wiki/%E0%A4%B5%E0%A4%B8%E0%A5%8D%E0%A4%A4%E0%A5%81%E0%A4%AE%E0%A4%BE%E0%A4%A8" TargetMode="External"/><Relationship Id="rId4" Type="http://schemas.openxmlformats.org/officeDocument/2006/relationships/hyperlink" Target="https://mr.wikipedia.org/wiki/%E0%A4%AE%E0%A4%82%E0%A4%97%E0%A4%B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381000"/>
            <a:ext cx="8686800" cy="4572000"/>
          </a:xfrm>
        </p:spPr>
        <p:txBody>
          <a:bodyPr>
            <a:normAutofit/>
          </a:bodyPr>
          <a:lstStyle/>
          <a:p>
            <a:pPr>
              <a:buFont typeface="Wingdings" pitchFamily="2" charset="2"/>
              <a:buChar char="v"/>
            </a:pPr>
            <a:r>
              <a:rPr lang="en-US" sz="2000" b="1" dirty="0" smtClean="0">
                <a:solidFill>
                  <a:schemeClr val="tx1"/>
                </a:solidFill>
                <a:latin typeface="Times New Roman" pitchFamily="18" charset="0"/>
                <a:cs typeface="Times New Roman" pitchFamily="18" charset="0"/>
              </a:rPr>
              <a:t>Name:- </a:t>
            </a:r>
            <a:r>
              <a:rPr lang="en-US" sz="2000" b="1" dirty="0" err="1" smtClean="0">
                <a:solidFill>
                  <a:schemeClr val="tx1"/>
                </a:solidFill>
                <a:latin typeface="Times New Roman" pitchFamily="18" charset="0"/>
                <a:cs typeface="Times New Roman" pitchFamily="18" charset="0"/>
              </a:rPr>
              <a:t>Dr.Jayshri</a:t>
            </a:r>
            <a:r>
              <a:rPr lang="en-US" sz="2000" b="1" dirty="0" smtClean="0">
                <a:solidFill>
                  <a:schemeClr val="tx1"/>
                </a:solidFill>
                <a:latin typeface="Times New Roman" pitchFamily="18" charset="0"/>
                <a:cs typeface="Times New Roman" pitchFamily="18" charset="0"/>
              </a:rPr>
              <a:t> </a:t>
            </a:r>
            <a:r>
              <a:rPr lang="en-US" sz="2000" b="1" dirty="0" err="1" smtClean="0">
                <a:solidFill>
                  <a:schemeClr val="tx1"/>
                </a:solidFill>
                <a:latin typeface="Times New Roman" pitchFamily="18" charset="0"/>
                <a:cs typeface="Times New Roman" pitchFamily="18" charset="0"/>
              </a:rPr>
              <a:t>Shakharam</a:t>
            </a:r>
            <a:r>
              <a:rPr lang="en-US" sz="2000" b="1" dirty="0" smtClean="0">
                <a:solidFill>
                  <a:schemeClr val="tx1"/>
                </a:solidFill>
                <a:latin typeface="Times New Roman" pitchFamily="18" charset="0"/>
                <a:cs typeface="Times New Roman" pitchFamily="18" charset="0"/>
              </a:rPr>
              <a:t> </a:t>
            </a:r>
            <a:r>
              <a:rPr lang="en-US" sz="2000" b="1" dirty="0" err="1" smtClean="0">
                <a:solidFill>
                  <a:schemeClr val="tx1"/>
                </a:solidFill>
                <a:latin typeface="Times New Roman" pitchFamily="18" charset="0"/>
                <a:cs typeface="Times New Roman" pitchFamily="18" charset="0"/>
              </a:rPr>
              <a:t>Bhave</a:t>
            </a:r>
            <a:endParaRPr lang="en-US" sz="2000" b="1" dirty="0" smtClean="0">
              <a:solidFill>
                <a:schemeClr val="tx1"/>
              </a:solidFill>
              <a:latin typeface="Times New Roman" pitchFamily="18" charset="0"/>
              <a:cs typeface="Times New Roman" pitchFamily="18" charset="0"/>
            </a:endParaRPr>
          </a:p>
          <a:p>
            <a:endParaRPr lang="en-US" sz="2000" b="1" dirty="0" smtClean="0">
              <a:solidFill>
                <a:schemeClr val="tx1"/>
              </a:solidFill>
              <a:latin typeface="Times New Roman" pitchFamily="18" charset="0"/>
              <a:cs typeface="Times New Roman" pitchFamily="18" charset="0"/>
            </a:endParaRPr>
          </a:p>
          <a:p>
            <a:pPr>
              <a:buFont typeface="Wingdings" pitchFamily="2" charset="2"/>
              <a:buChar char="v"/>
            </a:pPr>
            <a:r>
              <a:rPr lang="en-US" sz="2000" b="1" dirty="0" smtClean="0">
                <a:solidFill>
                  <a:schemeClr val="tx1"/>
                </a:solidFill>
                <a:latin typeface="Times New Roman" pitchFamily="18" charset="0"/>
                <a:cs typeface="Times New Roman" pitchFamily="18" charset="0"/>
              </a:rPr>
              <a:t>Designation:- Assistant Professor</a:t>
            </a:r>
          </a:p>
          <a:p>
            <a:endParaRPr lang="en-US" sz="2000" b="1" dirty="0" smtClean="0">
              <a:solidFill>
                <a:schemeClr val="tx1"/>
              </a:solidFill>
              <a:latin typeface="Times New Roman" pitchFamily="18" charset="0"/>
              <a:cs typeface="Times New Roman" pitchFamily="18" charset="0"/>
            </a:endParaRPr>
          </a:p>
          <a:p>
            <a:pPr>
              <a:buFont typeface="Wingdings" pitchFamily="2" charset="2"/>
              <a:buChar char="v"/>
            </a:pPr>
            <a:r>
              <a:rPr lang="en-US" sz="2000" b="1" dirty="0" smtClean="0">
                <a:solidFill>
                  <a:schemeClr val="tx1"/>
                </a:solidFill>
                <a:latin typeface="Times New Roman" pitchFamily="18" charset="0"/>
                <a:cs typeface="Times New Roman" pitchFamily="18" charset="0"/>
              </a:rPr>
              <a:t>Department:- Geography</a:t>
            </a:r>
          </a:p>
          <a:p>
            <a:endParaRPr lang="en-US" sz="2000" b="1" dirty="0" smtClean="0">
              <a:solidFill>
                <a:schemeClr val="tx1"/>
              </a:solidFill>
              <a:latin typeface="Times New Roman" pitchFamily="18" charset="0"/>
              <a:cs typeface="Times New Roman" pitchFamily="18" charset="0"/>
            </a:endParaRPr>
          </a:p>
          <a:p>
            <a:pPr>
              <a:buFont typeface="Wingdings" pitchFamily="2" charset="2"/>
              <a:buChar char="v"/>
            </a:pPr>
            <a:r>
              <a:rPr lang="en-US" sz="2000" b="1" dirty="0" smtClean="0">
                <a:solidFill>
                  <a:schemeClr val="tx1"/>
                </a:solidFill>
                <a:latin typeface="Times New Roman" pitchFamily="18" charset="0"/>
                <a:cs typeface="Times New Roman" pitchFamily="18" charset="0"/>
              </a:rPr>
              <a:t>College:- </a:t>
            </a:r>
            <a:r>
              <a:rPr lang="en-US" sz="2000" b="1" dirty="0" err="1" smtClean="0">
                <a:solidFill>
                  <a:schemeClr val="tx1"/>
                </a:solidFill>
                <a:latin typeface="Times New Roman" pitchFamily="18" charset="0"/>
                <a:cs typeface="Times New Roman" pitchFamily="18" charset="0"/>
              </a:rPr>
              <a:t>Shivjagruti</a:t>
            </a:r>
            <a:r>
              <a:rPr lang="en-US" sz="2000" b="1" dirty="0" smtClean="0">
                <a:solidFill>
                  <a:schemeClr val="tx1"/>
                </a:solidFill>
                <a:latin typeface="Times New Roman" pitchFamily="18" charset="0"/>
                <a:cs typeface="Times New Roman" pitchFamily="18" charset="0"/>
              </a:rPr>
              <a:t> Senior College, </a:t>
            </a:r>
            <a:r>
              <a:rPr lang="en-US" sz="2000" b="1" dirty="0" err="1" smtClean="0">
                <a:solidFill>
                  <a:schemeClr val="tx1"/>
                </a:solidFill>
                <a:latin typeface="Times New Roman" pitchFamily="18" charset="0"/>
                <a:cs typeface="Times New Roman" pitchFamily="18" charset="0"/>
              </a:rPr>
              <a:t>Nalegaon</a:t>
            </a:r>
            <a:r>
              <a:rPr lang="en-US" sz="2000" b="1" dirty="0" smtClean="0">
                <a:solidFill>
                  <a:schemeClr val="tx1"/>
                </a:solidFill>
                <a:latin typeface="Times New Roman" pitchFamily="18" charset="0"/>
                <a:cs typeface="Times New Roman" pitchFamily="18" charset="0"/>
              </a:rPr>
              <a:t>, Tq. </a:t>
            </a:r>
            <a:r>
              <a:rPr lang="en-US" sz="2000" b="1" dirty="0" err="1" smtClean="0">
                <a:solidFill>
                  <a:schemeClr val="tx1"/>
                </a:solidFill>
                <a:latin typeface="Times New Roman" pitchFamily="18" charset="0"/>
                <a:cs typeface="Times New Roman" pitchFamily="18" charset="0"/>
              </a:rPr>
              <a:t>Chakur</a:t>
            </a:r>
            <a:r>
              <a:rPr lang="en-US" sz="2000" b="1" dirty="0" smtClean="0">
                <a:solidFill>
                  <a:schemeClr val="tx1"/>
                </a:solidFill>
                <a:latin typeface="Times New Roman" pitchFamily="18" charset="0"/>
                <a:cs typeface="Times New Roman" pitchFamily="18" charset="0"/>
              </a:rPr>
              <a:t> Dist. Latur</a:t>
            </a:r>
            <a:endParaRPr lang="en-US" sz="2000" b="1" dirty="0">
              <a:solidFill>
                <a:schemeClr val="tx1"/>
              </a:solidFill>
              <a:latin typeface="Times New Roman" pitchFamily="18" charset="0"/>
              <a:cs typeface="Times New Roman" pitchFamily="18" charset="0"/>
            </a:endParaRPr>
          </a:p>
        </p:txBody>
      </p:sp>
      <p:pic>
        <p:nvPicPr>
          <p:cNvPr id="1026" name="Picture 2" descr="D:\photos@@\my friend\teju_27\tr\New Doc 2019-05-21 18.03.02_1.jpg"/>
          <p:cNvPicPr>
            <a:picLocks noChangeAspect="1" noChangeArrowheads="1"/>
          </p:cNvPicPr>
          <p:nvPr/>
        </p:nvPicPr>
        <p:blipFill>
          <a:blip r:embed="rId3"/>
          <a:srcRect/>
          <a:stretch>
            <a:fillRect/>
          </a:stretch>
        </p:blipFill>
        <p:spPr bwMode="auto">
          <a:xfrm>
            <a:off x="6172200" y="228600"/>
            <a:ext cx="1752600" cy="1828800"/>
          </a:xfrm>
          <a:prstGeom prst="rect">
            <a:avLst/>
          </a:prstGeom>
          <a:noFill/>
        </p:spPr>
      </p:pic>
    </p:spTree>
  </p:cSld>
  <p:clrMapOvr>
    <a:masterClrMapping/>
  </p:clrMapOvr>
  <p:transition spd="med" advTm="10000">
    <p:wipe dir="r"/>
    <p:sndAc>
      <p:stSnd>
        <p:snd r:embed="rId2" name="chimes.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304801"/>
            <a:ext cx="8458200" cy="457199"/>
          </a:xfrm>
        </p:spPr>
        <p:txBody>
          <a:bodyPr>
            <a:normAutofit fontScale="90000"/>
          </a:bodyPr>
          <a:lstStyle/>
          <a:p>
            <a:pPr algn="l"/>
            <a:r>
              <a:rPr lang="hi-IN" b="1" dirty="0" smtClean="0"/>
              <a:t>धूमकेतू</a:t>
            </a:r>
            <a:endParaRPr lang="hi-IN" b="1" dirty="0"/>
          </a:p>
        </p:txBody>
      </p:sp>
      <p:sp>
        <p:nvSpPr>
          <p:cNvPr id="3" name="Subtitle 2"/>
          <p:cNvSpPr>
            <a:spLocks noGrp="1"/>
          </p:cNvSpPr>
          <p:nvPr>
            <p:ph type="subTitle" idx="1"/>
          </p:nvPr>
        </p:nvSpPr>
        <p:spPr>
          <a:xfrm>
            <a:off x="381000" y="990600"/>
            <a:ext cx="8305800" cy="3352800"/>
          </a:xfrm>
        </p:spPr>
        <p:txBody>
          <a:bodyPr>
            <a:normAutofit/>
          </a:bodyPr>
          <a:lstStyle/>
          <a:p>
            <a:pPr algn="l"/>
            <a:r>
              <a:rPr lang="hi-IN" sz="2800" dirty="0" smtClean="0">
                <a:solidFill>
                  <a:schemeClr val="tx1"/>
                </a:solidFill>
                <a:hlinkClick r:id="rId3" tooltip="धूमकेतू"/>
              </a:rPr>
              <a:t>धूमकेतू</a:t>
            </a:r>
            <a:r>
              <a:rPr lang="hi-IN" sz="2800" dirty="0" smtClean="0">
                <a:solidFill>
                  <a:schemeClr val="tx1"/>
                </a:solidFill>
              </a:rPr>
              <a:t> किंवा शेंडेनक्षत्र म्हणजे </a:t>
            </a:r>
            <a:r>
              <a:rPr lang="hi-IN" sz="2800" dirty="0" smtClean="0">
                <a:solidFill>
                  <a:schemeClr val="tx1"/>
                </a:solidFill>
                <a:hlinkClick r:id="rId4" tooltip="उल्का"/>
              </a:rPr>
              <a:t>उल्केसारखाच</a:t>
            </a:r>
            <a:r>
              <a:rPr lang="hi-IN" sz="2800" dirty="0" smtClean="0">
                <a:solidFill>
                  <a:schemeClr val="tx1"/>
                </a:solidFill>
              </a:rPr>
              <a:t> असणारा पण बर्फापासून बनलेला केरसुणीसारखा दिसणारा खगोलशास्त्रीय पदार्थ आहे. धूमकेतू अतिलंबगोलाकार कक्षेत </a:t>
            </a:r>
            <a:r>
              <a:rPr lang="hi-IN" sz="2800" dirty="0" smtClean="0">
                <a:solidFill>
                  <a:schemeClr val="tx1"/>
                </a:solidFill>
                <a:hlinkClick r:id="rId5" tooltip="सूर्य"/>
              </a:rPr>
              <a:t>सूर्याभोवती</a:t>
            </a:r>
            <a:r>
              <a:rPr lang="hi-IN" sz="2800" dirty="0" smtClean="0">
                <a:solidFill>
                  <a:schemeClr val="tx1"/>
                </a:solidFill>
              </a:rPr>
              <a:t> फिरतात व फिरताफिरता ते </a:t>
            </a:r>
            <a:r>
              <a:rPr lang="hi-IN" sz="2800" dirty="0" smtClean="0">
                <a:solidFill>
                  <a:schemeClr val="tx1"/>
                </a:solidFill>
                <a:hlinkClick r:id="rId6" tooltip="प्लूटो (बटु ग्रह)"/>
              </a:rPr>
              <a:t>प्लूटोच्याही</a:t>
            </a:r>
            <a:r>
              <a:rPr lang="hi-IN" sz="2800" dirty="0" smtClean="0">
                <a:solidFill>
                  <a:schemeClr val="tx1"/>
                </a:solidFill>
              </a:rPr>
              <a:t> पुढे जातात. धूमकेतूंमध्ये घन </a:t>
            </a:r>
            <a:r>
              <a:rPr lang="hi-IN" sz="2800" dirty="0" smtClean="0">
                <a:solidFill>
                  <a:schemeClr val="tx1"/>
                </a:solidFill>
                <a:hlinkClick r:id="rId7" tooltip="कार्बन डायॉक्साइड"/>
              </a:rPr>
              <a:t>कार्बन डायऑक्साईड</a:t>
            </a:r>
            <a:r>
              <a:rPr lang="hi-IN" sz="2800" dirty="0" smtClean="0">
                <a:solidFill>
                  <a:schemeClr val="tx1"/>
                </a:solidFill>
              </a:rPr>
              <a:t>, </a:t>
            </a:r>
            <a:r>
              <a:rPr lang="hi-IN" sz="2800" dirty="0" smtClean="0">
                <a:solidFill>
                  <a:schemeClr val="tx1"/>
                </a:solidFill>
                <a:hlinkClick r:id="rId8" tooltip="मिथेन"/>
              </a:rPr>
              <a:t>मिथेन</a:t>
            </a:r>
            <a:r>
              <a:rPr lang="hi-IN" sz="2800" dirty="0" smtClean="0">
                <a:solidFill>
                  <a:schemeClr val="tx1"/>
                </a:solidFill>
              </a:rPr>
              <a:t>, </a:t>
            </a:r>
            <a:r>
              <a:rPr lang="hi-IN" sz="2800" dirty="0" smtClean="0">
                <a:solidFill>
                  <a:schemeClr val="tx1"/>
                </a:solidFill>
                <a:hlinkClick r:id="rId9" tooltip="पाणी"/>
              </a:rPr>
              <a:t>पाणी</a:t>
            </a:r>
            <a:r>
              <a:rPr lang="hi-IN" sz="2800" dirty="0" smtClean="0">
                <a:solidFill>
                  <a:schemeClr val="tx1"/>
                </a:solidFill>
              </a:rPr>
              <a:t> आणि इतर बरेच क्षार असतात.</a:t>
            </a:r>
            <a:endParaRPr lang="en-US" sz="2800" dirty="0">
              <a:solidFill>
                <a:schemeClr val="tx1"/>
              </a:solidFill>
            </a:endParaRPr>
          </a:p>
        </p:txBody>
      </p:sp>
    </p:spTree>
  </p:cSld>
  <p:clrMapOvr>
    <a:masterClrMapping/>
  </p:clrMapOvr>
  <p:transition spd="med" advTm="10000">
    <p:wipe dir="r"/>
    <p:sndAc>
      <p:stSnd>
        <p:snd r:embed="rId2" name="chimes.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pPr algn="l"/>
            <a:r>
              <a:rPr lang="hi-IN" b="1" dirty="0" smtClean="0"/>
              <a:t>बुध ग्रह</a:t>
            </a:r>
            <a:br>
              <a:rPr lang="hi-IN" b="1" dirty="0" smtClean="0"/>
            </a:br>
            <a:endParaRPr lang="en-US" dirty="0"/>
          </a:p>
        </p:txBody>
      </p:sp>
      <p:sp>
        <p:nvSpPr>
          <p:cNvPr id="3" name="Content Placeholder 2"/>
          <p:cNvSpPr>
            <a:spLocks noGrp="1"/>
          </p:cNvSpPr>
          <p:nvPr>
            <p:ph idx="1"/>
          </p:nvPr>
        </p:nvSpPr>
        <p:spPr>
          <a:xfrm>
            <a:off x="304800" y="1219200"/>
            <a:ext cx="8382000" cy="5181600"/>
          </a:xfrm>
        </p:spPr>
        <p:txBody>
          <a:bodyPr>
            <a:normAutofit fontScale="70000" lnSpcReduction="20000"/>
          </a:bodyPr>
          <a:lstStyle/>
          <a:p>
            <a:pPr>
              <a:buFont typeface="Wingdings" pitchFamily="2" charset="2"/>
              <a:buChar char="v"/>
            </a:pPr>
            <a:r>
              <a:rPr lang="hi-IN" b="1" dirty="0" smtClean="0"/>
              <a:t>बुध</a:t>
            </a:r>
            <a:r>
              <a:rPr lang="hi-IN" dirty="0" smtClean="0"/>
              <a:t> हा </a:t>
            </a:r>
            <a:r>
              <a:rPr lang="hi-IN" dirty="0" smtClean="0">
                <a:hlinkClick r:id="rId3" tooltip="सूर्यमाला"/>
              </a:rPr>
              <a:t>सूर्यमालेतील</a:t>
            </a:r>
            <a:r>
              <a:rPr lang="hi-IN" dirty="0" smtClean="0"/>
              <a:t> </a:t>
            </a:r>
            <a:r>
              <a:rPr lang="hi-IN" dirty="0" smtClean="0">
                <a:hlinkClick r:id="rId4" tooltip="सूर्य"/>
              </a:rPr>
              <a:t>सूर्यापासून</a:t>
            </a:r>
            <a:r>
              <a:rPr lang="hi-IN" dirty="0" smtClean="0"/>
              <a:t> सर्वांत जवळ असलेला </a:t>
            </a:r>
            <a:r>
              <a:rPr lang="hi-IN" dirty="0" smtClean="0">
                <a:hlinkClick r:id="rId5" tooltip="ग्रह"/>
              </a:rPr>
              <a:t>ग्रह</a:t>
            </a:r>
            <a:r>
              <a:rPr lang="hi-IN" dirty="0" smtClean="0"/>
              <a:t> आहे. त्याचे सूर्यापासूनचे अंतर फक्त ५७, ९०९१७५ किलोमीटर. ( 0.38709893 </a:t>
            </a:r>
            <a:r>
              <a:rPr lang="en-US" dirty="0" smtClean="0"/>
              <a:t>A. U.) </a:t>
            </a:r>
            <a:r>
              <a:rPr lang="hi-IN" dirty="0" smtClean="0"/>
              <a:t>आहे. बुध त्याची सूर्याभोवतीची प्रदक्षिणा ८८ </a:t>
            </a:r>
            <a:r>
              <a:rPr lang="hi-IN" dirty="0" smtClean="0">
                <a:hlinkClick r:id="rId6" tooltip="दिवस"/>
              </a:rPr>
              <a:t>दिवसात</a:t>
            </a:r>
            <a:r>
              <a:rPr lang="hi-IN" dirty="0" smtClean="0"/>
              <a:t> पूर्ण करतो. हा एक छोटा ग्रह असून आकारानुसार केवळ </a:t>
            </a:r>
            <a:r>
              <a:rPr lang="hi-IN" dirty="0" smtClean="0">
                <a:hlinkClick r:id="rId7" tooltip="प्लूटो (बटु ग्रह)"/>
              </a:rPr>
              <a:t>प्लूटो</a:t>
            </a:r>
            <a:r>
              <a:rPr lang="hi-IN" dirty="0" smtClean="0"/>
              <a:t> ग्रह हा बुधापेक्षा लहान आहे (अर्थात प्लूटोच्या याच लहान आकारामुळे त्याची ग्रह ही संज्ञा रद्द करण्यात आलेली आहे.) सूर्याच्या फारच जवळ असल्याने </a:t>
            </a:r>
            <a:r>
              <a:rPr lang="hi-IN" dirty="0" smtClean="0">
                <a:hlinkClick r:id="rId8" tooltip="दुर्बिण"/>
              </a:rPr>
              <a:t>दुर्बिणीतून</a:t>
            </a:r>
            <a:r>
              <a:rPr lang="hi-IN" dirty="0" smtClean="0"/>
              <a:t> फार क्वचित दिसतो. त्याला कोणतेही </a:t>
            </a:r>
            <a:r>
              <a:rPr lang="hi-IN" dirty="0" smtClean="0">
                <a:hlinkClick r:id="rId9" tooltip="नैसर्गिक उपग्रह"/>
              </a:rPr>
              <a:t>नैसर्गिक उपग्रह</a:t>
            </a:r>
            <a:r>
              <a:rPr lang="hi-IN" dirty="0" smtClean="0"/>
              <a:t> नाहीत. </a:t>
            </a:r>
            <a:r>
              <a:rPr lang="hi-IN" dirty="0" smtClean="0">
                <a:hlinkClick r:id="rId10" tooltip="मरीनर १० (पान अस्तित्वात नाही)"/>
              </a:rPr>
              <a:t>मरीनर १०</a:t>
            </a:r>
            <a:r>
              <a:rPr lang="hi-IN" dirty="0" smtClean="0"/>
              <a:t> हे यान बुधाजवळून गेले त्यावेळी त्या यानाने बुधाच्या पृष्ठभागाची छायाचित्रे काढून </a:t>
            </a:r>
            <a:r>
              <a:rPr lang="hi-IN" dirty="0" smtClean="0">
                <a:hlinkClick r:id="rId11" tooltip="पृथ्वी"/>
              </a:rPr>
              <a:t>पृथ्वीवरील</a:t>
            </a:r>
            <a:r>
              <a:rPr lang="hi-IN" dirty="0" smtClean="0"/>
              <a:t> संकलन केंद्राला पाठविली. या छायाचित्रांच्या साहाय्याने बुधाच्या ४० ते ४५ टक्के पृष्ठभागाचे नकाशे बनविण्यात शास्त्रज्ञांना यश मिळाले. </a:t>
            </a:r>
          </a:p>
          <a:p>
            <a:pPr>
              <a:buFont typeface="Wingdings" pitchFamily="2" charset="2"/>
              <a:buChar char="v"/>
            </a:pPr>
            <a:r>
              <a:rPr lang="hi-IN" dirty="0" smtClean="0"/>
              <a:t>बुध हा पृथ्वीच्या </a:t>
            </a:r>
            <a:r>
              <a:rPr lang="hi-IN" dirty="0" smtClean="0">
                <a:hlinkClick r:id="rId12" tooltip="चंद्र"/>
              </a:rPr>
              <a:t>चंद्राप्रमाणेच</a:t>
            </a:r>
            <a:r>
              <a:rPr lang="hi-IN" dirty="0" smtClean="0"/>
              <a:t> असून त्यावर फारसे </a:t>
            </a:r>
            <a:r>
              <a:rPr lang="hi-IN" dirty="0" smtClean="0">
                <a:hlinkClick r:id="rId13" tooltip="वातावरण"/>
              </a:rPr>
              <a:t>वातावरणही</a:t>
            </a:r>
            <a:r>
              <a:rPr lang="hi-IN" dirty="0" smtClean="0"/>
              <a:t> नाही. या ग्रहाला </a:t>
            </a:r>
            <a:r>
              <a:rPr lang="hi-IN" dirty="0" smtClean="0">
                <a:hlinkClick r:id="rId14" tooltip="लोह"/>
              </a:rPr>
              <a:t>लोहाचा</a:t>
            </a:r>
            <a:r>
              <a:rPr lang="hi-IN" dirty="0" smtClean="0"/>
              <a:t> गाभा असून त्यामुळे पृथ्वीच्या १% इतके </a:t>
            </a:r>
            <a:r>
              <a:rPr lang="hi-IN" dirty="0" smtClean="0">
                <a:hlinkClick r:id="rId15" tooltip="चुंबकीय क्षेत्र"/>
              </a:rPr>
              <a:t>चुंबकीय क्षेत्र</a:t>
            </a:r>
            <a:r>
              <a:rPr lang="hi-IN" dirty="0" smtClean="0"/>
              <a:t> तयार होते. त्याच्या पृष्ठभागावरचे </a:t>
            </a:r>
            <a:r>
              <a:rPr lang="hi-IN" dirty="0" smtClean="0">
                <a:hlinkClick r:id="rId16" tooltip="तापमान"/>
              </a:rPr>
              <a:t>तापमान</a:t>
            </a:r>
            <a:r>
              <a:rPr lang="hi-IN" dirty="0" smtClean="0"/>
              <a:t> ८० ते ७०० </a:t>
            </a:r>
            <a:r>
              <a:rPr lang="hi-IN" dirty="0" smtClean="0">
                <a:hlinkClick r:id="rId17" tooltip="केल्विन"/>
              </a:rPr>
              <a:t>केल्विन</a:t>
            </a:r>
            <a:r>
              <a:rPr lang="hi-IN" dirty="0" smtClean="0"/>
              <a:t>(-१८० ते ४३० </a:t>
            </a:r>
            <a:r>
              <a:rPr lang="hi-IN" dirty="0" smtClean="0">
                <a:hlinkClick r:id="rId18" tooltip="सेल्सियस"/>
              </a:rPr>
              <a:t>सेल्सियस</a:t>
            </a:r>
            <a:r>
              <a:rPr lang="hi-IN" dirty="0" smtClean="0"/>
              <a:t>) इतके असते. बुधाच्या सूर्यासमोरील भागाचे तापमान सर्वांत जास्त, तर </a:t>
            </a:r>
            <a:r>
              <a:rPr lang="hi-IN" dirty="0" smtClean="0">
                <a:hlinkClick r:id="rId19" tooltip="ध्रुव"/>
              </a:rPr>
              <a:t>ध्रुवावरील</a:t>
            </a:r>
            <a:r>
              <a:rPr lang="hi-IN" dirty="0" smtClean="0"/>
              <a:t> विवरांच्या तळाशी सर्वांत कमी तापमान असते. </a:t>
            </a:r>
          </a:p>
          <a:p>
            <a:endParaRPr lang="en-US" dirty="0"/>
          </a:p>
        </p:txBody>
      </p:sp>
    </p:spTree>
  </p:cSld>
  <p:clrMapOvr>
    <a:masterClrMapping/>
  </p:clrMapOvr>
  <p:transition spd="med" advTm="10000">
    <p:wipe dir="r"/>
    <p:sndAc>
      <p:stSnd>
        <p:snd r:embed="rId2" name="chimes.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i-IN" b="1" dirty="0" smtClean="0"/>
              <a:t>बुध ग्रह</a:t>
            </a:r>
            <a:br>
              <a:rPr lang="hi-IN" b="1" dirty="0" smtClean="0"/>
            </a:br>
            <a:endParaRPr lang="en-US" dirty="0"/>
          </a:p>
        </p:txBody>
      </p:sp>
      <p:pic>
        <p:nvPicPr>
          <p:cNvPr id="3074" name="Picture 2" descr="D:\GEOGRAFY\Mercury_in_color_-_Prockter07.jpg"/>
          <p:cNvPicPr>
            <a:picLocks noGrp="1" noChangeAspect="1" noChangeArrowheads="1"/>
          </p:cNvPicPr>
          <p:nvPr>
            <p:ph idx="1"/>
          </p:nvPr>
        </p:nvPicPr>
        <p:blipFill>
          <a:blip r:embed="rId3"/>
          <a:srcRect/>
          <a:stretch>
            <a:fillRect/>
          </a:stretch>
        </p:blipFill>
        <p:spPr bwMode="auto">
          <a:xfrm>
            <a:off x="2133600" y="2209800"/>
            <a:ext cx="4800600" cy="3657600"/>
          </a:xfrm>
          <a:prstGeom prst="rect">
            <a:avLst/>
          </a:prstGeom>
          <a:noFill/>
        </p:spPr>
      </p:pic>
    </p:spTree>
  </p:cSld>
  <p:clrMapOvr>
    <a:masterClrMapping/>
  </p:clrMapOvr>
  <p:transition spd="med" advTm="10000">
    <p:wipe dir="r"/>
    <p:sndAc>
      <p:stSnd>
        <p:snd r:embed="rId2" name="chimes.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304801"/>
            <a:ext cx="8382000" cy="914399"/>
          </a:xfrm>
        </p:spPr>
        <p:txBody>
          <a:bodyPr>
            <a:normAutofit fontScale="90000"/>
          </a:bodyPr>
          <a:lstStyle/>
          <a:p>
            <a:pPr algn="l"/>
            <a:r>
              <a:rPr lang="hi-IN" b="1" dirty="0" smtClean="0"/>
              <a:t>शुक्र ग्रह</a:t>
            </a:r>
            <a:br>
              <a:rPr lang="hi-IN" b="1" dirty="0" smtClean="0"/>
            </a:br>
            <a:endParaRPr lang="en-US" dirty="0"/>
          </a:p>
        </p:txBody>
      </p:sp>
      <p:sp>
        <p:nvSpPr>
          <p:cNvPr id="3" name="Subtitle 2"/>
          <p:cNvSpPr>
            <a:spLocks noGrp="1"/>
          </p:cNvSpPr>
          <p:nvPr>
            <p:ph type="subTitle" idx="1"/>
          </p:nvPr>
        </p:nvSpPr>
        <p:spPr>
          <a:xfrm>
            <a:off x="457200" y="990600"/>
            <a:ext cx="8229600" cy="4495800"/>
          </a:xfrm>
        </p:spPr>
        <p:txBody>
          <a:bodyPr>
            <a:normAutofit/>
          </a:bodyPr>
          <a:lstStyle/>
          <a:p>
            <a:pPr algn="l"/>
            <a:r>
              <a:rPr lang="hi-IN" sz="2800" dirty="0" smtClean="0">
                <a:solidFill>
                  <a:schemeClr val="tx1"/>
                </a:solidFill>
              </a:rPr>
              <a:t>सूर्यमालेमध्ये </a:t>
            </a:r>
            <a:r>
              <a:rPr lang="hi-IN" sz="2800" b="1" dirty="0" smtClean="0">
                <a:solidFill>
                  <a:schemeClr val="tx1"/>
                </a:solidFill>
              </a:rPr>
              <a:t>शुक्र</a:t>
            </a:r>
            <a:r>
              <a:rPr lang="hi-IN" sz="2800" dirty="0" smtClean="0">
                <a:solidFill>
                  <a:schemeClr val="tx1"/>
                </a:solidFill>
              </a:rPr>
              <a:t> हा </a:t>
            </a:r>
            <a:r>
              <a:rPr lang="hi-IN" sz="2800" dirty="0" smtClean="0">
                <a:solidFill>
                  <a:schemeClr val="tx1"/>
                </a:solidFill>
                <a:hlinkClick r:id="rId3" tooltip="सूर्य"/>
              </a:rPr>
              <a:t>सूर्यापासून</a:t>
            </a:r>
            <a:r>
              <a:rPr lang="hi-IN" sz="2800" dirty="0" smtClean="0">
                <a:solidFill>
                  <a:schemeClr val="tx1"/>
                </a:solidFill>
              </a:rPr>
              <a:t> बुधानंतर, आणि पृथ्वीअगोदर येणारा क्रमाने दुसरा </a:t>
            </a:r>
            <a:r>
              <a:rPr lang="hi-IN" sz="2800" dirty="0" smtClean="0">
                <a:solidFill>
                  <a:schemeClr val="tx1"/>
                </a:solidFill>
                <a:hlinkClick r:id="rId4" tooltip="ग्रह"/>
              </a:rPr>
              <a:t>ग्रह</a:t>
            </a:r>
            <a:r>
              <a:rPr lang="hi-IN" sz="2800" dirty="0" smtClean="0">
                <a:solidFill>
                  <a:schemeClr val="tx1"/>
                </a:solidFill>
              </a:rPr>
              <a:t> आहे. जरी सर्व ग्रहांच्या भ्रमणकक्षा लंबगोलाकार असल्यातरी शुक्राची भ्रमणकक्षा जवळजवळ वर्तुळाकार आहे. याचा व्यास १२,१०४ कि. मी. एवढा आहे. शुक्र देखील </a:t>
            </a:r>
            <a:r>
              <a:rPr lang="hi-IN" sz="2800" dirty="0" smtClean="0">
                <a:solidFill>
                  <a:schemeClr val="tx1"/>
                </a:solidFill>
                <a:hlinkClick r:id="rId5" tooltip="अंतर्वर्ती ग्रह"/>
              </a:rPr>
              <a:t>अंतर्वर्ती ग्रह</a:t>
            </a:r>
            <a:r>
              <a:rPr lang="hi-IN" sz="2800" dirty="0" smtClean="0">
                <a:solidFill>
                  <a:schemeClr val="tx1"/>
                </a:solidFill>
              </a:rPr>
              <a:t> आहे. यामुळेच शुक्रदेखील आपल्याला आकाशात फक्त सकाळी किंवा संध्याकाळीच दिसतो. या ग्रहावर वातावरण अतिशय दाट असल्यामुळे सूर्याचा शुक्रावर पडलेला प्रकाश मोठ्याप्रमाणात परावर्तित होतो. म्हणून शुक्र आपल्याला इतर ग्रहांपेक्षा अधिक तेजस्वी दिसतो. </a:t>
            </a:r>
            <a:endParaRPr lang="en-US" sz="2800" dirty="0">
              <a:solidFill>
                <a:schemeClr val="tx1"/>
              </a:solidFill>
            </a:endParaRPr>
          </a:p>
        </p:txBody>
      </p:sp>
    </p:spTree>
  </p:cSld>
  <p:clrMapOvr>
    <a:masterClrMapping/>
  </p:clrMapOvr>
  <p:transition spd="med" advTm="10000">
    <p:wipe dir="r"/>
    <p:sndAc>
      <p:stSnd>
        <p:snd r:embed="rId2" name="chimes.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i-IN" b="1" dirty="0" smtClean="0"/>
              <a:t>शुक्र ग्रह</a:t>
            </a:r>
            <a:br>
              <a:rPr lang="hi-IN" b="1" dirty="0" smtClean="0"/>
            </a:br>
            <a:endParaRPr lang="en-US" dirty="0"/>
          </a:p>
        </p:txBody>
      </p:sp>
      <p:pic>
        <p:nvPicPr>
          <p:cNvPr id="4098" name="Picture 2" descr="D:\GEOGRAFY\200px-Venuspioneeruv.jpg"/>
          <p:cNvPicPr>
            <a:picLocks noGrp="1" noChangeAspect="1" noChangeArrowheads="1"/>
          </p:cNvPicPr>
          <p:nvPr>
            <p:ph idx="1"/>
          </p:nvPr>
        </p:nvPicPr>
        <p:blipFill>
          <a:blip r:embed="rId3"/>
          <a:stretch>
            <a:fillRect/>
          </a:stretch>
        </p:blipFill>
        <p:spPr bwMode="auto">
          <a:xfrm>
            <a:off x="2286000" y="1447800"/>
            <a:ext cx="4648200" cy="4114800"/>
          </a:xfrm>
          <a:prstGeom prst="rect">
            <a:avLst/>
          </a:prstGeom>
          <a:noFill/>
        </p:spPr>
      </p:pic>
    </p:spTree>
  </p:cSld>
  <p:clrMapOvr>
    <a:masterClrMapping/>
  </p:clrMapOvr>
  <p:transition spd="med" advTm="10000">
    <p:wipe dir="r"/>
    <p:sndAc>
      <p:stSnd>
        <p:snd r:embed="rId2" name="chimes.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a:normAutofit fontScale="90000"/>
          </a:bodyPr>
          <a:lstStyle/>
          <a:p>
            <a:pPr algn="l"/>
            <a:r>
              <a:rPr lang="hi-IN" b="1" dirty="0" smtClean="0"/>
              <a:t>पृथ्वी</a:t>
            </a:r>
            <a:br>
              <a:rPr lang="hi-IN" b="1" dirty="0" smtClean="0"/>
            </a:br>
            <a:endParaRPr lang="en-US" dirty="0"/>
          </a:p>
        </p:txBody>
      </p:sp>
      <p:sp>
        <p:nvSpPr>
          <p:cNvPr id="3" name="Content Placeholder 2"/>
          <p:cNvSpPr>
            <a:spLocks noGrp="1"/>
          </p:cNvSpPr>
          <p:nvPr>
            <p:ph idx="1"/>
          </p:nvPr>
        </p:nvSpPr>
        <p:spPr>
          <a:xfrm>
            <a:off x="381000" y="1143000"/>
            <a:ext cx="8305800" cy="4983163"/>
          </a:xfrm>
        </p:spPr>
        <p:txBody>
          <a:bodyPr>
            <a:normAutofit/>
          </a:bodyPr>
          <a:lstStyle/>
          <a:p>
            <a:pPr>
              <a:buFont typeface="Wingdings" pitchFamily="2" charset="2"/>
              <a:buChar char="v"/>
            </a:pPr>
            <a:r>
              <a:rPr lang="hi-IN" sz="2800" b="1" dirty="0" smtClean="0"/>
              <a:t>पृथ्वी</a:t>
            </a:r>
            <a:r>
              <a:rPr lang="hi-IN" sz="2800" dirty="0" smtClean="0"/>
              <a:t> हा </a:t>
            </a:r>
            <a:r>
              <a:rPr lang="hi-IN" sz="2800" dirty="0" smtClean="0">
                <a:hlinkClick r:id="rId3" tooltip="सूर्यमाला"/>
              </a:rPr>
              <a:t>सूर्यमालेतील</a:t>
            </a:r>
            <a:r>
              <a:rPr lang="hi-IN" sz="2800" dirty="0" smtClean="0"/>
              <a:t> </a:t>
            </a:r>
            <a:r>
              <a:rPr lang="hi-IN" sz="2800" dirty="0" smtClean="0">
                <a:hlinkClick r:id="rId4" tooltip="सूर्य"/>
              </a:rPr>
              <a:t>सूर्यापासूनच्या</a:t>
            </a:r>
            <a:r>
              <a:rPr lang="hi-IN" sz="2800" dirty="0" smtClean="0"/>
              <a:t> अंतरानुक्रमे तिसरा तर आकारानुक्रमे पाचवा </a:t>
            </a:r>
            <a:r>
              <a:rPr lang="hi-IN" sz="2800" dirty="0" smtClean="0">
                <a:hlinkClick r:id="rId5" tooltip="ग्रह"/>
              </a:rPr>
              <a:t>ग्रह</a:t>
            </a:r>
            <a:r>
              <a:rPr lang="hi-IN" sz="2800" dirty="0" smtClean="0"/>
              <a:t> आहे. सूर्यमालेतील खडकाळ ग्रहांमध्ये हा सर्वांत मोठा आहे. पृथ्वीला '</a:t>
            </a:r>
            <a:r>
              <a:rPr lang="hi-IN" sz="2800" dirty="0" smtClean="0">
                <a:hlinkClick r:id="rId6" tooltip="निळा"/>
              </a:rPr>
              <a:t>निळा</a:t>
            </a:r>
            <a:r>
              <a:rPr lang="hi-IN" sz="2800" dirty="0" smtClean="0"/>
              <a:t> ग्रह' असेही म्हणतात. जिथे </a:t>
            </a:r>
            <a:r>
              <a:rPr lang="hi-IN" sz="2800" dirty="0" smtClean="0">
                <a:hlinkClick r:id="rId7" tooltip="जीवन"/>
              </a:rPr>
              <a:t>जीवन</a:t>
            </a:r>
            <a:r>
              <a:rPr lang="hi-IN" sz="2800" dirty="0" smtClean="0"/>
              <a:t> आहे, अशी पूर्ण </a:t>
            </a:r>
            <a:r>
              <a:rPr lang="hi-IN" sz="2800" dirty="0" smtClean="0">
                <a:hlinkClick r:id="rId8" tooltip="विश्व"/>
              </a:rPr>
              <a:t>विश्वात</a:t>
            </a:r>
            <a:r>
              <a:rPr lang="hi-IN" sz="2800" dirty="0" smtClean="0"/>
              <a:t> ही एकमेव ज्ञात जागा आहे . पृथ्वीची निर्मिती साधारणपणे ४५७ </a:t>
            </a:r>
            <a:r>
              <a:rPr lang="hi-IN" sz="2800" dirty="0" smtClean="0">
                <a:hlinkClick r:id="rId9" tooltip="कोटी"/>
              </a:rPr>
              <a:t>कोटी</a:t>
            </a:r>
            <a:r>
              <a:rPr lang="hi-IN" sz="2800" dirty="0" smtClean="0"/>
              <a:t> </a:t>
            </a:r>
            <a:r>
              <a:rPr lang="hi-IN" sz="2800" dirty="0" smtClean="0">
                <a:hlinkClick r:id="rId10" tooltip="वर्ष"/>
              </a:rPr>
              <a:t>वर्षांपूर्वी</a:t>
            </a:r>
            <a:r>
              <a:rPr lang="hi-IN" sz="2800" dirty="0" smtClean="0"/>
              <a:t> झालीअसावी आणि तिचा </a:t>
            </a:r>
            <a:r>
              <a:rPr lang="hi-IN" sz="2800" dirty="0" smtClean="0">
                <a:hlinkClick r:id="rId11" tooltip="उपग्रह"/>
              </a:rPr>
              <a:t>उपग्रह</a:t>
            </a:r>
            <a:r>
              <a:rPr lang="hi-IN" sz="2800" dirty="0" smtClean="0"/>
              <a:t> </a:t>
            </a:r>
            <a:r>
              <a:rPr lang="hi-IN" sz="2800" dirty="0" smtClean="0">
                <a:hlinkClick r:id="rId12" tooltip="चंद्र"/>
              </a:rPr>
              <a:t>चंद्र</a:t>
            </a:r>
            <a:r>
              <a:rPr lang="hi-IN" sz="2800" dirty="0" smtClean="0"/>
              <a:t> साधारणपणे ४५३ कोटी वर्षांपूर्वी पासून तिला प्रदक्षिणा घालू लागला. हिचा </a:t>
            </a:r>
            <a:r>
              <a:rPr lang="hi-IN" sz="2800" dirty="0" smtClean="0">
                <a:hlinkClick r:id="rId13" tooltip="व्यास"/>
              </a:rPr>
              <a:t>व्यास</a:t>
            </a:r>
            <a:r>
              <a:rPr lang="hi-IN" sz="2800" dirty="0" smtClean="0"/>
              <a:t> १२,७५६ </a:t>
            </a:r>
            <a:r>
              <a:rPr lang="hi-IN" sz="2800" dirty="0" smtClean="0">
                <a:hlinkClick r:id="rId14" tooltip="कि.मी."/>
              </a:rPr>
              <a:t>कि.मी.</a:t>
            </a:r>
            <a:r>
              <a:rPr lang="hi-IN" sz="2800" dirty="0" smtClean="0"/>
              <a:t> एवढा आहे. सूर्यापासून पृथ्वीचे अंतर साधारणपणे १४,९५,९७,८९० कि.मी. एवढे आहे. </a:t>
            </a:r>
            <a:endParaRPr lang="en-US" sz="2800" dirty="0"/>
          </a:p>
        </p:txBody>
      </p:sp>
    </p:spTree>
  </p:cSld>
  <p:clrMapOvr>
    <a:masterClrMapping/>
  </p:clrMapOvr>
  <p:transition spd="med" advTm="10000">
    <p:wipe dir="r"/>
    <p:sndAc>
      <p:stSnd>
        <p:snd r:embed="rId2" name="chimes.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i-IN" sz="3200" dirty="0" smtClean="0"/>
              <a:t>पृथ्वी</a:t>
            </a:r>
            <a:endParaRPr lang="en-US" sz="3200" dirty="0"/>
          </a:p>
        </p:txBody>
      </p:sp>
      <p:pic>
        <p:nvPicPr>
          <p:cNvPr id="5122" name="Picture 2" descr="D:\GEOGRAFY\earth_blue_planet_globe_215578.jpg"/>
          <p:cNvPicPr>
            <a:picLocks noGrp="1" noChangeAspect="1" noChangeArrowheads="1"/>
          </p:cNvPicPr>
          <p:nvPr>
            <p:ph idx="1"/>
          </p:nvPr>
        </p:nvPicPr>
        <p:blipFill>
          <a:blip r:embed="rId3"/>
          <a:stretch>
            <a:fillRect/>
          </a:stretch>
        </p:blipFill>
        <p:spPr bwMode="auto">
          <a:xfrm>
            <a:off x="2381441" y="1554163"/>
            <a:ext cx="4533518" cy="4525962"/>
          </a:xfrm>
          <a:prstGeom prst="rect">
            <a:avLst/>
          </a:prstGeom>
          <a:noFill/>
        </p:spPr>
      </p:pic>
    </p:spTree>
  </p:cSld>
  <p:clrMapOvr>
    <a:masterClrMapping/>
  </p:clrMapOvr>
  <p:transition spd="med" advTm="10000">
    <p:wipe dir="r"/>
    <p:sndAc>
      <p:stSnd>
        <p:snd r:embed="rId2" name="chimes.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096962"/>
          </a:xfrm>
        </p:spPr>
        <p:txBody>
          <a:bodyPr>
            <a:normAutofit fontScale="90000"/>
          </a:bodyPr>
          <a:lstStyle/>
          <a:p>
            <a:pPr algn="l"/>
            <a:r>
              <a:rPr lang="hi-IN" b="1" dirty="0" smtClean="0"/>
              <a:t>मंगळ ग्रह</a:t>
            </a:r>
            <a:br>
              <a:rPr lang="hi-IN" b="1" dirty="0" smtClean="0"/>
            </a:br>
            <a:endParaRPr lang="en-US" dirty="0"/>
          </a:p>
        </p:txBody>
      </p:sp>
      <p:sp>
        <p:nvSpPr>
          <p:cNvPr id="3" name="Content Placeholder 2"/>
          <p:cNvSpPr>
            <a:spLocks noGrp="1"/>
          </p:cNvSpPr>
          <p:nvPr>
            <p:ph idx="1"/>
          </p:nvPr>
        </p:nvSpPr>
        <p:spPr>
          <a:xfrm>
            <a:off x="457200" y="1143000"/>
            <a:ext cx="8229600" cy="5715000"/>
          </a:xfrm>
        </p:spPr>
        <p:txBody>
          <a:bodyPr>
            <a:normAutofit fontScale="77500" lnSpcReduction="20000"/>
          </a:bodyPr>
          <a:lstStyle/>
          <a:p>
            <a:pPr>
              <a:buFont typeface="Wingdings" pitchFamily="2" charset="2"/>
              <a:buChar char="v"/>
            </a:pPr>
            <a:r>
              <a:rPr lang="hi-IN" b="1" dirty="0" smtClean="0"/>
              <a:t>मंगळ</a:t>
            </a:r>
            <a:r>
              <a:rPr lang="hi-IN" dirty="0" smtClean="0"/>
              <a:t> हा </a:t>
            </a:r>
            <a:r>
              <a:rPr lang="hi-IN" dirty="0" smtClean="0">
                <a:hlinkClick r:id="rId3" tooltip="सूर्यमाला"/>
              </a:rPr>
              <a:t>सूर्यमालेतील</a:t>
            </a:r>
            <a:r>
              <a:rPr lang="hi-IN" dirty="0" smtClean="0"/>
              <a:t> चौथा </a:t>
            </a:r>
            <a:r>
              <a:rPr lang="hi-IN" dirty="0" smtClean="0">
                <a:hlinkClick r:id="rId4" tooltip="ग्रह"/>
              </a:rPr>
              <a:t>ग्रह</a:t>
            </a:r>
            <a:r>
              <a:rPr lang="hi-IN" dirty="0" smtClean="0"/>
              <a:t> आहे. त्याच्या तांबड्या रंगामुळे त्याला </a:t>
            </a:r>
            <a:r>
              <a:rPr lang="hi-IN" i="1" dirty="0" smtClean="0"/>
              <a:t>तांबडा ग्रह</a:t>
            </a:r>
            <a:r>
              <a:rPr lang="hi-IN" dirty="0" smtClean="0"/>
              <a:t> असे सुद्धा म्हटले जाते. तांबडा रंग त्याला </a:t>
            </a:r>
            <a:r>
              <a:rPr lang="hi-IN" dirty="0" smtClean="0">
                <a:hlinkClick r:id="rId5" tooltip="आयर्न ऑक्साइड"/>
              </a:rPr>
              <a:t>आयर्न ऑक्साइडमुळे</a:t>
            </a:r>
            <a:r>
              <a:rPr lang="hi-IN" dirty="0" smtClean="0"/>
              <a:t> मिळाला आहे. </a:t>
            </a:r>
          </a:p>
          <a:p>
            <a:pPr>
              <a:buFont typeface="Wingdings" pitchFamily="2" charset="2"/>
              <a:buChar char="v"/>
            </a:pPr>
            <a:r>
              <a:rPr lang="hi-IN" dirty="0" smtClean="0"/>
              <a:t>हा एक </a:t>
            </a:r>
            <a:r>
              <a:rPr lang="hi-IN" dirty="0" smtClean="0">
                <a:hlinkClick r:id="rId6" tooltip="खडकाळ ग्रह"/>
              </a:rPr>
              <a:t>खडकाळ ग्रह</a:t>
            </a:r>
            <a:r>
              <a:rPr lang="hi-IN" dirty="0" smtClean="0"/>
              <a:t> (</a:t>
            </a:r>
            <a:r>
              <a:rPr lang="en-US" dirty="0" smtClean="0"/>
              <a:t>terrestrial planet) </a:t>
            </a:r>
            <a:r>
              <a:rPr lang="hi-IN" dirty="0" smtClean="0"/>
              <a:t>असून त्यावरील वातावरण विरळ आहे. मंगळ ग्रहाचा पृष्ठभाग </a:t>
            </a:r>
            <a:r>
              <a:rPr lang="hi-IN" dirty="0" smtClean="0">
                <a:hlinkClick r:id="rId7" tooltip="चंद्र"/>
              </a:rPr>
              <a:t>चंद्राप्रमाणे</a:t>
            </a:r>
            <a:r>
              <a:rPr lang="hi-IN" dirty="0" smtClean="0"/>
              <a:t> अनेक </a:t>
            </a:r>
            <a:r>
              <a:rPr lang="hi-IN" dirty="0" smtClean="0">
                <a:hlinkClick r:id="rId8" tooltip="विवर"/>
              </a:rPr>
              <a:t>विवरे</a:t>
            </a:r>
            <a:r>
              <a:rPr lang="hi-IN" dirty="0" smtClean="0"/>
              <a:t> तसेच </a:t>
            </a:r>
            <a:r>
              <a:rPr lang="hi-IN" dirty="0" smtClean="0">
                <a:hlinkClick r:id="rId9" tooltip="पृथ्वी"/>
              </a:rPr>
              <a:t>पृथ्वीप्रमाणे</a:t>
            </a:r>
            <a:r>
              <a:rPr lang="hi-IN" dirty="0" smtClean="0"/>
              <a:t> अनेक </a:t>
            </a:r>
            <a:r>
              <a:rPr lang="hi-IN" dirty="0" smtClean="0">
                <a:hlinkClick r:id="rId10" tooltip="ज्वालामुखी"/>
              </a:rPr>
              <a:t>ज्वालामुखी</a:t>
            </a:r>
            <a:r>
              <a:rPr lang="hi-IN" dirty="0" smtClean="0"/>
              <a:t>, </a:t>
            </a:r>
            <a:r>
              <a:rPr lang="hi-IN" dirty="0" smtClean="0">
                <a:hlinkClick r:id="rId11" tooltip="दरी"/>
              </a:rPr>
              <a:t>दऱ्या</a:t>
            </a:r>
            <a:r>
              <a:rPr lang="hi-IN" dirty="0" smtClean="0"/>
              <a:t>, </a:t>
            </a:r>
            <a:r>
              <a:rPr lang="hi-IN" dirty="0" smtClean="0">
                <a:hlinkClick r:id="rId12" tooltip="वाळवंट"/>
              </a:rPr>
              <a:t>वाळवंट</a:t>
            </a:r>
            <a:r>
              <a:rPr lang="hi-IN" dirty="0" smtClean="0"/>
              <a:t> व ध्रुवीय </a:t>
            </a:r>
            <a:r>
              <a:rPr lang="hi-IN" dirty="0" smtClean="0">
                <a:hlinkClick r:id="rId13" tooltip="बर्फ"/>
              </a:rPr>
              <a:t>बर्फ</a:t>
            </a:r>
            <a:r>
              <a:rPr lang="hi-IN" dirty="0" smtClean="0"/>
              <a:t> यांचा बनला आहे. सूर्यमालेतील सर्वांत उंच </a:t>
            </a:r>
            <a:r>
              <a:rPr lang="hi-IN" dirty="0" smtClean="0">
                <a:hlinkClick r:id="rId14" tooltip="पर्वत"/>
              </a:rPr>
              <a:t>पर्वत</a:t>
            </a:r>
            <a:r>
              <a:rPr lang="hi-IN" dirty="0" smtClean="0"/>
              <a:t> </a:t>
            </a:r>
            <a:r>
              <a:rPr lang="hi-IN" dirty="0" smtClean="0">
                <a:hlinkClick r:id="rId15" tooltip="ऑलिम्पस मॉन्स"/>
              </a:rPr>
              <a:t>ऑलिम्पस मॉन्स</a:t>
            </a:r>
            <a:r>
              <a:rPr lang="hi-IN" dirty="0" smtClean="0"/>
              <a:t> तसेच सर्वांत मोठी दरी </a:t>
            </a:r>
            <a:r>
              <a:rPr lang="hi-IN" dirty="0" smtClean="0">
                <a:hlinkClick r:id="rId16" tooltip="व्हॅलेस मरिनेरिस"/>
              </a:rPr>
              <a:t>व्हॅलेस मरिनेरिस</a:t>
            </a:r>
            <a:r>
              <a:rPr lang="hi-IN" dirty="0" smtClean="0"/>
              <a:t> मंगळावरच आहे. तसेच </a:t>
            </a:r>
            <a:r>
              <a:rPr lang="hi-IN" dirty="0" smtClean="0">
                <a:hlinkClick r:id="rId17" tooltip="जून"/>
              </a:rPr>
              <a:t>जून</a:t>
            </a:r>
            <a:r>
              <a:rPr lang="hi-IN" dirty="0" smtClean="0"/>
              <a:t> २००८ मध्ये </a:t>
            </a:r>
            <a:r>
              <a:rPr lang="hi-IN" dirty="0" smtClean="0">
                <a:hlinkClick r:id="rId18" tooltip="नेचर (मासिक)"/>
              </a:rPr>
              <a:t>नेचर मासिकात</a:t>
            </a:r>
            <a:r>
              <a:rPr lang="hi-IN" dirty="0" smtClean="0"/>
              <a:t> प्रकाशित झालेल्या तीन लेखांनुसार मंगळावर एक प्रचंड मोठे विवर असल्याचा पुरावा मिळाला आहे. हे विवर १०,६०० </a:t>
            </a:r>
            <a:r>
              <a:rPr lang="en-US" dirty="0" smtClean="0"/>
              <a:t>X </a:t>
            </a:r>
            <a:r>
              <a:rPr lang="hi-IN" dirty="0" smtClean="0"/>
              <a:t>८,५०० किमी आकाराचे असून ते </a:t>
            </a:r>
            <a:r>
              <a:rPr lang="hi-IN" dirty="0" smtClean="0">
                <a:hlinkClick r:id="rId19" tooltip="साऊथ पोल - ॲटकेन बेसिन (पान अस्तित्वात नाही)"/>
              </a:rPr>
              <a:t>साऊथ पोल - ॲटकेन बेसिन</a:t>
            </a:r>
            <a:r>
              <a:rPr lang="hi-IN" dirty="0" smtClean="0"/>
              <a:t> या सध्याच्या ज्ञात सर्वांत मोठ्या विवरापेक्षा चारपट मोठे आहे.</a:t>
            </a:r>
            <a:r>
              <a:rPr lang="en-US" baseline="30000" dirty="0" smtClean="0"/>
              <a:t> </a:t>
            </a:r>
            <a:r>
              <a:rPr lang="hi-IN" dirty="0" smtClean="0"/>
              <a:t>भूपृष्ठीय गुणधर्मांप्रमाणेच मंगळाचा </a:t>
            </a:r>
            <a:r>
              <a:rPr lang="hi-IN" dirty="0" smtClean="0">
                <a:hlinkClick r:id="rId20" tooltip="परिवलन काळ"/>
              </a:rPr>
              <a:t>परिवलन काळ</a:t>
            </a:r>
            <a:r>
              <a:rPr lang="hi-IN" dirty="0" smtClean="0"/>
              <a:t> तसेच ऋतुचक्र पृथ्वीसारखेच आहेत. </a:t>
            </a:r>
          </a:p>
          <a:p>
            <a:endParaRPr lang="en-US" dirty="0"/>
          </a:p>
        </p:txBody>
      </p:sp>
    </p:spTree>
  </p:cSld>
  <p:clrMapOvr>
    <a:masterClrMapping/>
  </p:clrMapOvr>
  <p:transition spd="med" advTm="10000">
    <p:wipe dir="r"/>
    <p:sndAc>
      <p:stSnd>
        <p:snd r:embed="rId2" name="chimes.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D:\GEOGRAFY\200px-Mars_Hubble.jpg"/>
          <p:cNvPicPr>
            <a:picLocks noChangeAspect="1" noChangeArrowheads="1"/>
          </p:cNvPicPr>
          <p:nvPr/>
        </p:nvPicPr>
        <p:blipFill>
          <a:blip r:embed="rId3"/>
          <a:srcRect/>
          <a:stretch>
            <a:fillRect/>
          </a:stretch>
        </p:blipFill>
        <p:spPr bwMode="auto">
          <a:xfrm>
            <a:off x="2057400" y="1752600"/>
            <a:ext cx="5029200" cy="4267200"/>
          </a:xfrm>
          <a:prstGeom prst="rect">
            <a:avLst/>
          </a:prstGeom>
          <a:noFill/>
        </p:spPr>
      </p:pic>
      <p:sp>
        <p:nvSpPr>
          <p:cNvPr id="3" name="Rectangle 2"/>
          <p:cNvSpPr/>
          <p:nvPr/>
        </p:nvSpPr>
        <p:spPr>
          <a:xfrm>
            <a:off x="2286000" y="228600"/>
            <a:ext cx="3657600" cy="707886"/>
          </a:xfrm>
          <a:prstGeom prst="rect">
            <a:avLst/>
          </a:prstGeom>
        </p:spPr>
        <p:txBody>
          <a:bodyPr wrap="square">
            <a:spAutoFit/>
          </a:bodyPr>
          <a:lstStyle/>
          <a:p>
            <a:pPr algn="ctr"/>
            <a:r>
              <a:rPr lang="hi-IN" sz="4000" b="1" dirty="0" smtClean="0"/>
              <a:t>मंगळ ग्रह</a:t>
            </a:r>
            <a:endParaRPr lang="hi-IN" sz="4000" b="1" dirty="0"/>
          </a:p>
        </p:txBody>
      </p:sp>
    </p:spTree>
  </p:cSld>
  <p:clrMapOvr>
    <a:masterClrMapping/>
  </p:clrMapOvr>
  <p:transition spd="med" advTm="10000">
    <p:wipe dir="r"/>
    <p:sndAc>
      <p:stSnd>
        <p:snd r:embed="rId2" name="chimes.wav"/>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pPr algn="l"/>
            <a:r>
              <a:rPr lang="hi-IN" b="1" dirty="0" smtClean="0"/>
              <a:t>गुरू ग्रह</a:t>
            </a:r>
            <a:br>
              <a:rPr lang="hi-IN" b="1" dirty="0" smtClean="0"/>
            </a:br>
            <a:endParaRPr lang="en-US" dirty="0"/>
          </a:p>
        </p:txBody>
      </p:sp>
      <p:sp>
        <p:nvSpPr>
          <p:cNvPr id="3" name="Content Placeholder 2"/>
          <p:cNvSpPr>
            <a:spLocks noGrp="1"/>
          </p:cNvSpPr>
          <p:nvPr>
            <p:ph idx="1"/>
          </p:nvPr>
        </p:nvSpPr>
        <p:spPr>
          <a:xfrm>
            <a:off x="457200" y="914400"/>
            <a:ext cx="8229600" cy="5562600"/>
          </a:xfrm>
        </p:spPr>
        <p:txBody>
          <a:bodyPr>
            <a:normAutofit fontScale="77500" lnSpcReduction="20000"/>
          </a:bodyPr>
          <a:lstStyle/>
          <a:p>
            <a:r>
              <a:rPr lang="hi-IN" b="1" dirty="0" smtClean="0"/>
              <a:t>गुरू</a:t>
            </a:r>
            <a:r>
              <a:rPr lang="hi-IN" dirty="0" smtClean="0"/>
              <a:t> (</a:t>
            </a:r>
            <a:r>
              <a:rPr lang="en-US" dirty="0" smtClean="0"/>
              <a:t>Jupiter) (</a:t>
            </a:r>
            <a:r>
              <a:rPr lang="hi-IN" dirty="0" smtClean="0"/>
              <a:t>किंवा बृहस्पती) हा अंतरानुसार सूर्यापासून पाचव्या स्थानावर असलेला सूर्यमालेमधील आकाराने सर्वांत मोठा ग्रह आहे. गुरू, </a:t>
            </a:r>
            <a:r>
              <a:rPr lang="hi-IN" dirty="0" smtClean="0">
                <a:hlinkClick r:id="rId3" tooltip="शनी ग्रह"/>
              </a:rPr>
              <a:t>शनी</a:t>
            </a:r>
            <a:r>
              <a:rPr lang="hi-IN" dirty="0" smtClean="0"/>
              <a:t>, </a:t>
            </a:r>
            <a:r>
              <a:rPr lang="hi-IN" dirty="0" smtClean="0">
                <a:hlinkClick r:id="rId4" tooltip="युरेनस ग्रह"/>
              </a:rPr>
              <a:t>युरेनस</a:t>
            </a:r>
            <a:r>
              <a:rPr lang="hi-IN" dirty="0" smtClean="0"/>
              <a:t> आणि </a:t>
            </a:r>
            <a:r>
              <a:rPr lang="hi-IN" dirty="0" smtClean="0">
                <a:hlinkClick r:id="rId5" tooltip="नेपच्यून ग्रह"/>
              </a:rPr>
              <a:t>नेपच्यून</a:t>
            </a:r>
            <a:r>
              <a:rPr lang="hi-IN" dirty="0" smtClean="0"/>
              <a:t> यांचे वर्गीकरण </a:t>
            </a:r>
            <a:r>
              <a:rPr lang="hi-IN" dirty="0" smtClean="0">
                <a:hlinkClick r:id="rId6" tooltip="राक्षसी वायू ग्रह"/>
              </a:rPr>
              <a:t>राक्षसी वायू ग्रह</a:t>
            </a:r>
            <a:r>
              <a:rPr lang="hi-IN" dirty="0" smtClean="0"/>
              <a:t> म्हणून केले जाते. या चार ग्रहांना "जोव्हियन प्लॅनेट्स" ( </a:t>
            </a:r>
            <a:r>
              <a:rPr lang="en-US" dirty="0" err="1" smtClean="0"/>
              <a:t>jovian</a:t>
            </a:r>
            <a:r>
              <a:rPr lang="en-US" dirty="0" smtClean="0"/>
              <a:t> planets) </a:t>
            </a:r>
            <a:r>
              <a:rPr lang="hi-IN" dirty="0" smtClean="0"/>
              <a:t>असेसुद्धा म्हटले जाते. गुरु या शब्दाचा अर्थ शिक्षक असाही होतो, तसेच गुरुवार नावाचा आठवड्याचा एक दिवस पण असतो .पासून खगोलशास्त्रज्ञांना गुरू माहीत होता. अनेक संस्कृतींच्या पौराणिक व धार्मिक कथांमध्ये गुरूचा उल्लेख आढळतो. प्राचीन रोमवासीयांनी रोमन देव </a:t>
            </a:r>
            <a:r>
              <a:rPr lang="hi-IN" dirty="0" smtClean="0">
                <a:hlinkClick r:id="rId7" tooltip="ज्युपिटर (रोमन देव)"/>
              </a:rPr>
              <a:t>ज्युपिटर</a:t>
            </a:r>
            <a:r>
              <a:rPr lang="hi-IN" dirty="0" smtClean="0"/>
              <a:t> याच्यावरून या ग्रहाला </a:t>
            </a:r>
            <a:r>
              <a:rPr lang="hi-IN" b="1" dirty="0" smtClean="0"/>
              <a:t>ज्युपिटर</a:t>
            </a:r>
            <a:r>
              <a:rPr lang="hi-IN" dirty="0" smtClean="0"/>
              <a:t> हे नाव दिले होते. पृथ्वीवरून बघितले असता गुरूची दृश्यप्रत (</a:t>
            </a:r>
            <a:r>
              <a:rPr lang="en-US" dirty="0" smtClean="0"/>
              <a:t>apparent magnitude) −</a:t>
            </a:r>
            <a:r>
              <a:rPr lang="hi-IN" dirty="0" smtClean="0"/>
              <a:t>२.८ पर्यंत पोहोचू शकते. तेव्हा गुरू हा </a:t>
            </a:r>
            <a:r>
              <a:rPr lang="hi-IN" dirty="0" smtClean="0">
                <a:hlinkClick r:id="rId8" tooltip="चंद्र"/>
              </a:rPr>
              <a:t>चंद्र</a:t>
            </a:r>
            <a:r>
              <a:rPr lang="hi-IN" dirty="0" smtClean="0"/>
              <a:t> व </a:t>
            </a:r>
            <a:r>
              <a:rPr lang="hi-IN" dirty="0" smtClean="0">
                <a:hlinkClick r:id="rId9" tooltip="शुक्र ग्रह"/>
              </a:rPr>
              <a:t>शुक्रानंतरचा</a:t>
            </a:r>
            <a:r>
              <a:rPr lang="hi-IN" dirty="0" smtClean="0"/>
              <a:t> आकाशातील सर्वाधिक प्रकाशमान ग्रह बनतो. (परंतु मंगळाची तेजस्विता त्याच्या कक्षाभ्रमणाच्या काही काळासाठी गुरूपेक्षा जास्त होते).</a:t>
            </a:r>
            <a:endParaRPr lang="en-US" dirty="0"/>
          </a:p>
        </p:txBody>
      </p:sp>
    </p:spTree>
  </p:cSld>
  <p:clrMapOvr>
    <a:masterClrMapping/>
  </p:clrMapOvr>
  <p:transition spd="med" advTm="10000">
    <p:wipe dir="r"/>
    <p:sndAc>
      <p:stSnd>
        <p:snd r:embed="rId2" name="chimes.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i-IN" b="1" dirty="0" smtClean="0"/>
              <a:t>सूर्यमाला</a:t>
            </a:r>
            <a:br>
              <a:rPr lang="hi-IN" b="1" dirty="0" smtClean="0"/>
            </a:br>
            <a:endParaRPr lang="en-US" dirty="0"/>
          </a:p>
        </p:txBody>
      </p:sp>
      <p:sp>
        <p:nvSpPr>
          <p:cNvPr id="3" name="Content Placeholder 2"/>
          <p:cNvSpPr>
            <a:spLocks noGrp="1"/>
          </p:cNvSpPr>
          <p:nvPr>
            <p:ph idx="1"/>
          </p:nvPr>
        </p:nvSpPr>
        <p:spPr>
          <a:xfrm>
            <a:off x="304800" y="1066800"/>
            <a:ext cx="8686800" cy="5013325"/>
          </a:xfrm>
        </p:spPr>
        <p:txBody>
          <a:bodyPr>
            <a:normAutofit fontScale="70000" lnSpcReduction="20000"/>
          </a:bodyPr>
          <a:lstStyle/>
          <a:p>
            <a:pPr>
              <a:buFont typeface="Wingdings" pitchFamily="2" charset="2"/>
              <a:buChar char="v"/>
            </a:pPr>
            <a:r>
              <a:rPr lang="hi-IN" b="1" dirty="0" smtClean="0">
                <a:solidFill>
                  <a:schemeClr val="tx1"/>
                </a:solidFill>
              </a:rPr>
              <a:t>सूर्यमाला</a:t>
            </a:r>
            <a:r>
              <a:rPr lang="hi-IN" dirty="0" smtClean="0">
                <a:solidFill>
                  <a:schemeClr val="tx1"/>
                </a:solidFill>
              </a:rPr>
              <a:t> ही </a:t>
            </a:r>
            <a:r>
              <a:rPr lang="hi-IN" dirty="0" smtClean="0">
                <a:solidFill>
                  <a:schemeClr val="tx1"/>
                </a:solidFill>
                <a:hlinkClick r:id="rId3" tooltip="सूर्य"/>
              </a:rPr>
              <a:t>सूर्याच्या</a:t>
            </a:r>
            <a:r>
              <a:rPr lang="hi-IN" dirty="0" smtClean="0">
                <a:solidFill>
                  <a:schemeClr val="tx1"/>
                </a:solidFill>
              </a:rPr>
              <a:t> </a:t>
            </a:r>
            <a:r>
              <a:rPr lang="hi-IN" dirty="0" smtClean="0">
                <a:solidFill>
                  <a:schemeClr val="tx1"/>
                </a:solidFill>
                <a:hlinkClick r:id="rId4" tooltip="गुरुत्वाकर्षण"/>
              </a:rPr>
              <a:t>गुरुत्वाकर्षणामुळे</a:t>
            </a:r>
            <a:r>
              <a:rPr lang="hi-IN" dirty="0" smtClean="0">
                <a:solidFill>
                  <a:schemeClr val="tx1"/>
                </a:solidFill>
              </a:rPr>
              <a:t> त्याच्या भोवती फिरणाऱ्या </a:t>
            </a:r>
            <a:r>
              <a:rPr lang="hi-IN" dirty="0" smtClean="0">
                <a:solidFill>
                  <a:schemeClr val="tx1"/>
                </a:solidFill>
                <a:hlinkClick r:id="rId5" tooltip="वर्ग:खगोलीय वस्तू"/>
              </a:rPr>
              <a:t>खगोलीय वस्तूंनी</a:t>
            </a:r>
            <a:r>
              <a:rPr lang="hi-IN" dirty="0" smtClean="0">
                <a:solidFill>
                  <a:schemeClr val="tx1"/>
                </a:solidFill>
              </a:rPr>
              <a:t> बनलेली आहे. सूर्यमालेत आठ मुख्य </a:t>
            </a:r>
            <a:r>
              <a:rPr lang="hi-IN" dirty="0" smtClean="0">
                <a:solidFill>
                  <a:schemeClr val="tx1"/>
                </a:solidFill>
                <a:hlinkClick r:id="rId6" tooltip="ग्रह"/>
              </a:rPr>
              <a:t>ग्रह</a:t>
            </a:r>
            <a:r>
              <a:rPr lang="hi-IN" dirty="0" smtClean="0">
                <a:solidFill>
                  <a:schemeClr val="tx1"/>
                </a:solidFill>
              </a:rPr>
              <a:t>, त्यांचे आत्तापर्यंत माहीत झालेले १६५ चंद्र ,५ </a:t>
            </a:r>
            <a:r>
              <a:rPr lang="hi-IN" dirty="0" smtClean="0">
                <a:solidFill>
                  <a:schemeClr val="tx1"/>
                </a:solidFill>
                <a:hlinkClick r:id="rId7" tooltip="बटुग्रह"/>
              </a:rPr>
              <a:t>बटु ग्रह</a:t>
            </a:r>
            <a:r>
              <a:rPr lang="hi-IN" dirty="0" smtClean="0">
                <a:solidFill>
                  <a:schemeClr val="tx1"/>
                </a:solidFill>
              </a:rPr>
              <a:t> (</a:t>
            </a:r>
            <a:r>
              <a:rPr lang="hi-IN" dirty="0" smtClean="0">
                <a:solidFill>
                  <a:schemeClr val="tx1"/>
                </a:solidFill>
                <a:hlinkClick r:id="rId8" tooltip="प्लूटो (बटु ग्रह)"/>
              </a:rPr>
              <a:t>प्लूटोसकट</a:t>
            </a:r>
            <a:r>
              <a:rPr lang="hi-IN" dirty="0" smtClean="0">
                <a:solidFill>
                  <a:schemeClr val="tx1"/>
                </a:solidFill>
              </a:rPr>
              <a:t>), तसेच असंख्य </a:t>
            </a:r>
            <a:r>
              <a:rPr lang="hi-IN" dirty="0" smtClean="0">
                <a:solidFill>
                  <a:schemeClr val="tx1"/>
                </a:solidFill>
                <a:hlinkClick r:id="rId9" tooltip="सूर्यमालेतील छोट्या वस्तू"/>
              </a:rPr>
              <a:t>छोट्या वस्तू</a:t>
            </a:r>
            <a:r>
              <a:rPr lang="hi-IN" dirty="0" smtClean="0">
                <a:solidFill>
                  <a:schemeClr val="tx1"/>
                </a:solidFill>
              </a:rPr>
              <a:t> यांचा समावेश होतो. छोट्या वस्तूंमध्ये </a:t>
            </a:r>
            <a:r>
              <a:rPr lang="hi-IN" dirty="0" smtClean="0">
                <a:solidFill>
                  <a:schemeClr val="tx1"/>
                </a:solidFill>
                <a:hlinkClick r:id="rId10" tooltip="उल्का"/>
              </a:rPr>
              <a:t>उल्का</a:t>
            </a:r>
            <a:r>
              <a:rPr lang="hi-IN" dirty="0" smtClean="0">
                <a:solidFill>
                  <a:schemeClr val="tx1"/>
                </a:solidFill>
              </a:rPr>
              <a:t>, </a:t>
            </a:r>
            <a:r>
              <a:rPr lang="hi-IN" dirty="0" smtClean="0">
                <a:solidFill>
                  <a:schemeClr val="tx1"/>
                </a:solidFill>
                <a:hlinkClick r:id="rId11" tooltip="धूमकेतू"/>
              </a:rPr>
              <a:t>धूमकेतू</a:t>
            </a:r>
            <a:r>
              <a:rPr lang="hi-IN" dirty="0" smtClean="0">
                <a:solidFill>
                  <a:schemeClr val="tx1"/>
                </a:solidFill>
              </a:rPr>
              <a:t>, </a:t>
            </a:r>
            <a:r>
              <a:rPr lang="hi-IN" dirty="0" smtClean="0">
                <a:solidFill>
                  <a:schemeClr val="tx1"/>
                </a:solidFill>
                <a:hlinkClick r:id="rId12" tooltip="कायपरचा पट्टा"/>
              </a:rPr>
              <a:t>कायपरचा पट्टा</a:t>
            </a:r>
            <a:r>
              <a:rPr lang="hi-IN" dirty="0" smtClean="0">
                <a:solidFill>
                  <a:schemeClr val="tx1"/>
                </a:solidFill>
              </a:rPr>
              <a:t>, </a:t>
            </a:r>
            <a:r>
              <a:rPr lang="hi-IN" dirty="0" smtClean="0">
                <a:solidFill>
                  <a:schemeClr val="tx1"/>
                </a:solidFill>
                <a:hlinkClick r:id="rId13" tooltip="लघुग्रहांचा पट्टा"/>
              </a:rPr>
              <a:t>लघुग्रहांचा पट्टा</a:t>
            </a:r>
            <a:r>
              <a:rPr lang="hi-IN" dirty="0" smtClean="0">
                <a:solidFill>
                  <a:schemeClr val="tx1"/>
                </a:solidFill>
              </a:rPr>
              <a:t> तसेच </a:t>
            </a:r>
            <a:r>
              <a:rPr lang="hi-IN" dirty="0" smtClean="0">
                <a:solidFill>
                  <a:schemeClr val="tx1"/>
                </a:solidFill>
                <a:hlinkClick r:id="rId14" tooltip="ऊर्टचा मेघ"/>
              </a:rPr>
              <a:t>ऊर्टचा मेघ</a:t>
            </a:r>
            <a:r>
              <a:rPr lang="hi-IN" dirty="0" smtClean="0">
                <a:solidFill>
                  <a:schemeClr val="tx1"/>
                </a:solidFill>
              </a:rPr>
              <a:t> यांचा समावेश होतो. </a:t>
            </a:r>
          </a:p>
          <a:p>
            <a:pPr>
              <a:buFont typeface="Wingdings" pitchFamily="2" charset="2"/>
              <a:buChar char="v"/>
            </a:pPr>
            <a:r>
              <a:rPr lang="hi-IN" dirty="0" smtClean="0">
                <a:solidFill>
                  <a:schemeClr val="tx1"/>
                </a:solidFill>
              </a:rPr>
              <a:t>सर्वसाधारपणे, सूर्यमालेत एकंदर पुढील विभाग करण्यात येतात - सूर्य, पृथ्वी, दोन अंतर्ग्रह- </a:t>
            </a:r>
            <a:r>
              <a:rPr lang="hi-IN" dirty="0" smtClean="0">
                <a:solidFill>
                  <a:schemeClr val="tx1"/>
                </a:solidFill>
                <a:hlinkClick r:id="rId15" tooltip="शुक्र"/>
              </a:rPr>
              <a:t>शुक्र</a:t>
            </a:r>
            <a:r>
              <a:rPr lang="hi-IN" dirty="0" smtClean="0">
                <a:solidFill>
                  <a:schemeClr val="tx1"/>
                </a:solidFill>
              </a:rPr>
              <a:t> व </a:t>
            </a:r>
            <a:r>
              <a:rPr lang="hi-IN" dirty="0" smtClean="0">
                <a:solidFill>
                  <a:schemeClr val="tx1"/>
                </a:solidFill>
                <a:hlinkClick r:id="rId16" tooltip="बुध ग्रह"/>
              </a:rPr>
              <a:t>बुध</a:t>
            </a:r>
            <a:r>
              <a:rPr lang="hi-IN" dirty="0" smtClean="0">
                <a:solidFill>
                  <a:schemeClr val="tx1"/>
                </a:solidFill>
              </a:rPr>
              <a:t>, अन्य ग्रह, मंगळ व गुरू यांमधील लघुग्रहांचा पट्टा, चार वायुमय बाह्यग्रह व कायपरचा पट्टा. कायपरचा पट्ट्यापुढे अतिशय विखुरलेली चकती व शेवटी ऊर्टचा मेघ. </a:t>
            </a:r>
          </a:p>
          <a:p>
            <a:pPr>
              <a:buFont typeface="Wingdings" pitchFamily="2" charset="2"/>
              <a:buChar char="v"/>
            </a:pPr>
            <a:r>
              <a:rPr lang="hi-IN" dirty="0" smtClean="0">
                <a:solidFill>
                  <a:schemeClr val="tx1"/>
                </a:solidFill>
              </a:rPr>
              <a:t>सूर्यापासूनच्या अंतराप्रमाणे ग्रह असे आहेत - </a:t>
            </a:r>
            <a:r>
              <a:rPr lang="hi-IN" dirty="0" smtClean="0">
                <a:solidFill>
                  <a:schemeClr val="tx1"/>
                </a:solidFill>
                <a:hlinkClick r:id="rId16" tooltip="बुध ग्रह"/>
              </a:rPr>
              <a:t>बुध</a:t>
            </a:r>
            <a:r>
              <a:rPr lang="hi-IN" dirty="0" smtClean="0">
                <a:solidFill>
                  <a:schemeClr val="tx1"/>
                </a:solidFill>
              </a:rPr>
              <a:t>, </a:t>
            </a:r>
            <a:r>
              <a:rPr lang="hi-IN" dirty="0" smtClean="0">
                <a:solidFill>
                  <a:schemeClr val="tx1"/>
                </a:solidFill>
                <a:hlinkClick r:id="rId17" tooltip="शुक्र ग्रह"/>
              </a:rPr>
              <a:t>शुक्र</a:t>
            </a:r>
            <a:r>
              <a:rPr lang="hi-IN" dirty="0" smtClean="0">
                <a:solidFill>
                  <a:schemeClr val="tx1"/>
                </a:solidFill>
              </a:rPr>
              <a:t> हे अंतर्ग्रह, </a:t>
            </a:r>
            <a:r>
              <a:rPr lang="hi-IN" dirty="0" smtClean="0">
                <a:solidFill>
                  <a:schemeClr val="tx1"/>
                </a:solidFill>
                <a:hlinkClick r:id="rId18" tooltip="पृथ्वी"/>
              </a:rPr>
              <a:t>पृथ्वी</a:t>
            </a:r>
            <a:r>
              <a:rPr lang="hi-IN" dirty="0" smtClean="0">
                <a:solidFill>
                  <a:schemeClr val="tx1"/>
                </a:solidFill>
              </a:rPr>
              <a:t>, </a:t>
            </a:r>
            <a:r>
              <a:rPr lang="hi-IN" dirty="0" smtClean="0">
                <a:solidFill>
                  <a:schemeClr val="tx1"/>
                </a:solidFill>
                <a:hlinkClick r:id="rId19" tooltip="मंगळ ग्रह"/>
              </a:rPr>
              <a:t>मंगळ</a:t>
            </a:r>
            <a:r>
              <a:rPr lang="hi-IN" dirty="0" smtClean="0">
                <a:solidFill>
                  <a:schemeClr val="tx1"/>
                </a:solidFill>
              </a:rPr>
              <a:t>, </a:t>
            </a:r>
            <a:r>
              <a:rPr lang="hi-IN" dirty="0" smtClean="0">
                <a:solidFill>
                  <a:schemeClr val="tx1"/>
                </a:solidFill>
                <a:hlinkClick r:id="rId20" tooltip="गुरू ग्रह"/>
              </a:rPr>
              <a:t>गुरू</a:t>
            </a:r>
            <a:r>
              <a:rPr lang="hi-IN" dirty="0" smtClean="0">
                <a:solidFill>
                  <a:schemeClr val="tx1"/>
                </a:solidFill>
              </a:rPr>
              <a:t>, </a:t>
            </a:r>
            <a:r>
              <a:rPr lang="hi-IN" dirty="0" smtClean="0">
                <a:solidFill>
                  <a:schemeClr val="tx1"/>
                </a:solidFill>
                <a:hlinkClick r:id="rId21" tooltip="शनी ग्रह"/>
              </a:rPr>
              <a:t>शनी</a:t>
            </a:r>
            <a:r>
              <a:rPr lang="hi-IN" dirty="0" smtClean="0">
                <a:solidFill>
                  <a:schemeClr val="tx1"/>
                </a:solidFill>
              </a:rPr>
              <a:t>, </a:t>
            </a:r>
            <a:r>
              <a:rPr lang="hi-IN" dirty="0" smtClean="0">
                <a:solidFill>
                  <a:schemeClr val="tx1"/>
                </a:solidFill>
                <a:hlinkClick r:id="rId22" tooltip="युरेनस ग्रह"/>
              </a:rPr>
              <a:t>युरेनस</a:t>
            </a:r>
            <a:r>
              <a:rPr lang="hi-IN" dirty="0" smtClean="0">
                <a:solidFill>
                  <a:schemeClr val="tx1"/>
                </a:solidFill>
              </a:rPr>
              <a:t> (हर्शल) व </a:t>
            </a:r>
            <a:r>
              <a:rPr lang="hi-IN" dirty="0" smtClean="0">
                <a:solidFill>
                  <a:schemeClr val="tx1"/>
                </a:solidFill>
                <a:hlinkClick r:id="rId23" tooltip="नेपच्यून ग्रह"/>
              </a:rPr>
              <a:t>नेपच्यून</a:t>
            </a:r>
            <a:r>
              <a:rPr lang="hi-IN" dirty="0" smtClean="0">
                <a:solidFill>
                  <a:schemeClr val="tx1"/>
                </a:solidFill>
              </a:rPr>
              <a:t> (वरुण) हे बाह्यग्रह. आठ पैकी सहा ग्रहांच्या भोवती </a:t>
            </a:r>
            <a:r>
              <a:rPr lang="hi-IN" dirty="0" smtClean="0">
                <a:solidFill>
                  <a:schemeClr val="tx1"/>
                </a:solidFill>
                <a:hlinkClick r:id="rId24" tooltip="नैसर्गिक उपग्रह"/>
              </a:rPr>
              <a:t>नैसर्गिक उपग्रह</a:t>
            </a:r>
            <a:r>
              <a:rPr lang="hi-IN" dirty="0" smtClean="0">
                <a:solidFill>
                  <a:schemeClr val="tx1"/>
                </a:solidFill>
              </a:rPr>
              <a:t> (मराठीत सर्वसाधारणपणे वापरला जाणारा शब्द-चंद्र) आहेत. तर बाह्य ग्रहांच्या भोवती कडी आढळतात. पाच बटुग्रह म्हणजे </a:t>
            </a:r>
            <a:r>
              <a:rPr lang="hi-IN" dirty="0" smtClean="0">
                <a:solidFill>
                  <a:schemeClr val="tx1"/>
                </a:solidFill>
                <a:hlinkClick r:id="rId8" tooltip="प्लूटो (बटु ग्रह)"/>
              </a:rPr>
              <a:t>प्लूटो</a:t>
            </a:r>
            <a:r>
              <a:rPr lang="hi-IN" dirty="0" smtClean="0">
                <a:solidFill>
                  <a:schemeClr val="tx1"/>
                </a:solidFill>
              </a:rPr>
              <a:t>, लघुग्रहांच्या पट्ट्यातील </a:t>
            </a:r>
            <a:r>
              <a:rPr lang="hi-IN" dirty="0" smtClean="0">
                <a:solidFill>
                  <a:schemeClr val="tx1"/>
                </a:solidFill>
                <a:hlinkClick r:id="rId25" tooltip="सेरेस (बटु ग्रह)"/>
              </a:rPr>
              <a:t>सेरेस</a:t>
            </a:r>
            <a:r>
              <a:rPr lang="hi-IN" dirty="0" smtClean="0">
                <a:solidFill>
                  <a:schemeClr val="tx1"/>
                </a:solidFill>
              </a:rPr>
              <a:t>, कायपरचा पट्ट्यातील </a:t>
            </a:r>
            <a:r>
              <a:rPr lang="hi-IN" dirty="0" smtClean="0">
                <a:solidFill>
                  <a:schemeClr val="tx1"/>
                </a:solidFill>
                <a:hlinkClick r:id="rId26" tooltip="एरिस (बटु ग्रह)"/>
              </a:rPr>
              <a:t>एरिस</a:t>
            </a:r>
            <a:r>
              <a:rPr lang="hi-IN" dirty="0" smtClean="0">
                <a:solidFill>
                  <a:schemeClr val="tx1"/>
                </a:solidFill>
              </a:rPr>
              <a:t>, </a:t>
            </a:r>
            <a:r>
              <a:rPr lang="hi-IN" dirty="0" smtClean="0">
                <a:solidFill>
                  <a:schemeClr val="tx1"/>
                </a:solidFill>
                <a:hlinkClick r:id="rId27" tooltip="हौमिआ (बटु ग्रह)"/>
              </a:rPr>
              <a:t>हौमिआ</a:t>
            </a:r>
            <a:r>
              <a:rPr lang="hi-IN" dirty="0" smtClean="0">
                <a:solidFill>
                  <a:schemeClr val="tx1"/>
                </a:solidFill>
              </a:rPr>
              <a:t> व </a:t>
            </a:r>
            <a:r>
              <a:rPr lang="hi-IN" dirty="0" smtClean="0">
                <a:solidFill>
                  <a:schemeClr val="tx1"/>
                </a:solidFill>
                <a:hlinkClick r:id="rId28" tooltip="माकीमाकी (बटु ग्रह)"/>
              </a:rPr>
              <a:t>माकीमाकी</a:t>
            </a:r>
            <a:r>
              <a:rPr lang="hi-IN" dirty="0" smtClean="0">
                <a:solidFill>
                  <a:schemeClr val="tx1"/>
                </a:solidFill>
              </a:rPr>
              <a:t>. या पाच पैकी तीन बटुग्रहांभोवती चंद्र आहेत. </a:t>
            </a:r>
          </a:p>
          <a:p>
            <a:endParaRPr lang="en-US" dirty="0"/>
          </a:p>
        </p:txBody>
      </p:sp>
    </p:spTree>
  </p:cSld>
  <p:clrMapOvr>
    <a:masterClrMapping/>
  </p:clrMapOvr>
  <p:transition spd="med" advTm="10000">
    <p:wipe dir="r"/>
    <p:sndAc>
      <p:stSnd>
        <p:snd r:embed="rId2" name="chimes.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b="1" dirty="0" smtClean="0"/>
              <a:t>गुरू ग्रह</a:t>
            </a:r>
            <a:endParaRPr lang="hi-IN" b="1" dirty="0"/>
          </a:p>
        </p:txBody>
      </p:sp>
      <p:pic>
        <p:nvPicPr>
          <p:cNvPr id="7170" name="Picture 2" descr="D:\GEOGRAFY\200px-Jupiter.jpg"/>
          <p:cNvPicPr>
            <a:picLocks noGrp="1" noChangeAspect="1" noChangeArrowheads="1"/>
          </p:cNvPicPr>
          <p:nvPr>
            <p:ph idx="1"/>
          </p:nvPr>
        </p:nvPicPr>
        <p:blipFill>
          <a:blip r:embed="rId3"/>
          <a:srcRect/>
          <a:stretch>
            <a:fillRect/>
          </a:stretch>
        </p:blipFill>
        <p:spPr bwMode="auto">
          <a:xfrm>
            <a:off x="2438400" y="1981200"/>
            <a:ext cx="4191000" cy="3886200"/>
          </a:xfrm>
          <a:prstGeom prst="rect">
            <a:avLst/>
          </a:prstGeom>
          <a:noFill/>
        </p:spPr>
      </p:pic>
    </p:spTree>
  </p:cSld>
  <p:clrMapOvr>
    <a:masterClrMapping/>
  </p:clrMapOvr>
  <p:transition spd="med" advTm="10000">
    <p:wipe dir="r"/>
    <p:sndAc>
      <p:stSnd>
        <p:snd r:embed="rId2" name="chimes.wav"/>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868362"/>
          </a:xfrm>
        </p:spPr>
        <p:txBody>
          <a:bodyPr>
            <a:normAutofit fontScale="90000"/>
          </a:bodyPr>
          <a:lstStyle/>
          <a:p>
            <a:pPr algn="l"/>
            <a:r>
              <a:rPr lang="hi-IN" b="1" dirty="0" smtClean="0"/>
              <a:t>शनी ग्रह</a:t>
            </a:r>
            <a:br>
              <a:rPr lang="hi-IN" b="1" dirty="0" smtClean="0"/>
            </a:br>
            <a:endParaRPr lang="en-US" dirty="0"/>
          </a:p>
        </p:txBody>
      </p:sp>
      <p:sp>
        <p:nvSpPr>
          <p:cNvPr id="3" name="Content Placeholder 2"/>
          <p:cNvSpPr>
            <a:spLocks noGrp="1"/>
          </p:cNvSpPr>
          <p:nvPr>
            <p:ph idx="1"/>
          </p:nvPr>
        </p:nvSpPr>
        <p:spPr>
          <a:xfrm>
            <a:off x="457200" y="1143000"/>
            <a:ext cx="8229600" cy="4983163"/>
          </a:xfrm>
        </p:spPr>
        <p:txBody>
          <a:bodyPr>
            <a:normAutofit/>
          </a:bodyPr>
          <a:lstStyle/>
          <a:p>
            <a:pPr>
              <a:buFont typeface="Wingdings" pitchFamily="2" charset="2"/>
              <a:buChar char="v"/>
            </a:pPr>
            <a:r>
              <a:rPr lang="hi-IN" sz="2800" dirty="0" smtClean="0">
                <a:hlinkClick r:id="rId3" tooltip="सूर्यमाला"/>
              </a:rPr>
              <a:t>सूर्यमाले</a:t>
            </a:r>
            <a:r>
              <a:rPr lang="hi-IN" sz="2800" dirty="0" smtClean="0"/>
              <a:t>तील ग्रहांमध्ये </a:t>
            </a:r>
            <a:r>
              <a:rPr lang="hi-IN" sz="2800" b="1" dirty="0" smtClean="0"/>
              <a:t>शनी</a:t>
            </a:r>
            <a:r>
              <a:rPr lang="hi-IN" sz="2800" dirty="0" smtClean="0"/>
              <a:t> (</a:t>
            </a:r>
            <a:r>
              <a:rPr lang="en-US" sz="2800" dirty="0" smtClean="0"/>
              <a:t>Saturn) </a:t>
            </a:r>
            <a:r>
              <a:rPr lang="hi-IN" sz="2800" dirty="0" smtClean="0"/>
              <a:t>हा सूर्यापासून सहाव्या स्थानावर आहे. त्याचे बरेचसे वस्तुमान वायूंमुळे असून हा सूर्यमालेतील आकारमानाने दुसऱ्या क्रमांकाचा मोठा ग्रह आहे. शनीभोवती </a:t>
            </a:r>
            <a:r>
              <a:rPr lang="hi-IN" sz="2800" dirty="0" smtClean="0">
                <a:hlinkClick r:id="rId4" tooltip="बर्फ"/>
              </a:rPr>
              <a:t>बर्फ</a:t>
            </a:r>
            <a:r>
              <a:rPr lang="hi-IN" sz="2800" dirty="0" smtClean="0"/>
              <a:t> व अंतरीक्ष कचऱ्यापासून बनलेली कडी आहेत. गुरू ग्रहापेक्षा लहान असला तरी हा त्याच्या भोवताली असलेल्या देखण्या कड्यांमुळे अधिक प्रसिद्ध आहे.</a:t>
            </a:r>
            <a:endParaRPr lang="en-US" sz="2800" dirty="0"/>
          </a:p>
        </p:txBody>
      </p:sp>
    </p:spTree>
  </p:cSld>
  <p:clrMapOvr>
    <a:masterClrMapping/>
  </p:clrMapOvr>
  <p:transition spd="med" advTm="10000">
    <p:wipe dir="r"/>
    <p:sndAc>
      <p:stSnd>
        <p:snd r:embed="rId2" name="chimes.wav"/>
      </p:st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i-IN" b="1" dirty="0" smtClean="0"/>
              <a:t>शनी ग्रह</a:t>
            </a:r>
            <a:br>
              <a:rPr lang="hi-IN" b="1" dirty="0" smtClean="0"/>
            </a:br>
            <a:endParaRPr lang="en-US" dirty="0"/>
          </a:p>
        </p:txBody>
      </p:sp>
      <p:pic>
        <p:nvPicPr>
          <p:cNvPr id="8194" name="Picture 2" descr="D:\GEOGRAFY\200px-Saturn_(planet)_large.jpg"/>
          <p:cNvPicPr>
            <a:picLocks noGrp="1" noChangeAspect="1" noChangeArrowheads="1"/>
          </p:cNvPicPr>
          <p:nvPr>
            <p:ph idx="1"/>
          </p:nvPr>
        </p:nvPicPr>
        <p:blipFill>
          <a:blip r:embed="rId3"/>
          <a:stretch>
            <a:fillRect/>
          </a:stretch>
        </p:blipFill>
        <p:spPr bwMode="auto">
          <a:xfrm>
            <a:off x="3378200" y="1848644"/>
            <a:ext cx="2540000" cy="3937000"/>
          </a:xfrm>
          <a:prstGeom prst="rect">
            <a:avLst/>
          </a:prstGeom>
          <a:noFill/>
        </p:spPr>
      </p:pic>
    </p:spTree>
  </p:cSld>
  <p:clrMapOvr>
    <a:masterClrMapping/>
  </p:clrMapOvr>
  <p:transition spd="med" advTm="10000">
    <p:wipe dir="r"/>
    <p:sndAc>
      <p:stSnd>
        <p:snd r:embed="rId2" name="chimes.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GEOGRAFY\hqdefault.jpg"/>
          <p:cNvPicPr>
            <a:picLocks noChangeAspect="1" noChangeArrowheads="1"/>
          </p:cNvPicPr>
          <p:nvPr/>
        </p:nvPicPr>
        <p:blipFill>
          <a:blip r:embed="rId3"/>
          <a:srcRect/>
          <a:stretch>
            <a:fillRect/>
          </a:stretch>
        </p:blipFill>
        <p:spPr bwMode="auto">
          <a:xfrm>
            <a:off x="228600" y="228600"/>
            <a:ext cx="8610600" cy="6400800"/>
          </a:xfrm>
          <a:prstGeom prst="rect">
            <a:avLst/>
          </a:prstGeom>
          <a:noFill/>
        </p:spPr>
      </p:pic>
    </p:spTree>
  </p:cSld>
  <p:clrMapOvr>
    <a:masterClrMapping/>
  </p:clrMapOvr>
  <p:transition spd="med" advTm="10000">
    <p:wipe dir="r"/>
    <p:sndAc>
      <p:stSnd>
        <p:snd r:embed="rId2" name="chimes.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09601"/>
            <a:ext cx="8077200" cy="838199"/>
          </a:xfrm>
        </p:spPr>
        <p:txBody>
          <a:bodyPr>
            <a:normAutofit fontScale="90000"/>
          </a:bodyPr>
          <a:lstStyle/>
          <a:p>
            <a:pPr algn="l"/>
            <a:r>
              <a:rPr lang="hi-IN" b="1" dirty="0" smtClean="0"/>
              <a:t>सूर्यमालेची निर्मिती</a:t>
            </a:r>
            <a:br>
              <a:rPr lang="hi-IN" b="1" dirty="0" smtClean="0"/>
            </a:br>
            <a:endParaRPr lang="en-US" dirty="0"/>
          </a:p>
        </p:txBody>
      </p:sp>
      <p:sp>
        <p:nvSpPr>
          <p:cNvPr id="3" name="Subtitle 2"/>
          <p:cNvSpPr>
            <a:spLocks noGrp="1"/>
          </p:cNvSpPr>
          <p:nvPr>
            <p:ph type="subTitle" idx="1"/>
          </p:nvPr>
        </p:nvSpPr>
        <p:spPr>
          <a:xfrm>
            <a:off x="533400" y="990600"/>
            <a:ext cx="8077200" cy="5029200"/>
          </a:xfrm>
        </p:spPr>
        <p:txBody>
          <a:bodyPr>
            <a:normAutofit/>
          </a:bodyPr>
          <a:lstStyle/>
          <a:p>
            <a:pPr algn="l"/>
            <a:r>
              <a:rPr lang="hi-IN" sz="2400" dirty="0" smtClean="0">
                <a:solidFill>
                  <a:schemeClr val="tx1"/>
                </a:solidFill>
              </a:rPr>
              <a:t>सूर्यमाला ही सूर्याच्या गुरुत्वाकर्षणामुळे त्याच्या भोवती फिरणाऱ्या खगोलीय वस्तूंनी बनलेली आहे.सूर्यापासूनच्या अंतराप्रमाणे ग्रह असे आहेत - बुध, शुक्र हे अंतर्ग्रह, नंतर पृथ्वी. व नंतर मंगळ, गुरू, शनी, युरेनस (हर्शल) व नेपच्यून (वरुण) हे बाह्यग्रह. आठ पैकी सहा ग्रहांच्या भोवती चंद्र आहेत. याशिवाय लाखो </a:t>
            </a:r>
            <a:r>
              <a:rPr lang="hi-IN" sz="2400" dirty="0" smtClean="0">
                <a:solidFill>
                  <a:schemeClr val="tx1"/>
                </a:solidFill>
                <a:hlinkClick r:id="rId3" tooltip="लघुग्रह"/>
              </a:rPr>
              <a:t>लघुग्रह</a:t>
            </a:r>
            <a:r>
              <a:rPr lang="hi-IN" sz="2400" dirty="0" smtClean="0">
                <a:solidFill>
                  <a:schemeClr val="tx1"/>
                </a:solidFill>
              </a:rPr>
              <a:t>, </a:t>
            </a:r>
            <a:r>
              <a:rPr lang="hi-IN" sz="2400" dirty="0" smtClean="0">
                <a:solidFill>
                  <a:schemeClr val="tx1"/>
                </a:solidFill>
                <a:hlinkClick r:id="rId4" tooltip="बटुग्रह"/>
              </a:rPr>
              <a:t>बटुग्रह</a:t>
            </a:r>
            <a:r>
              <a:rPr lang="hi-IN" sz="2400" dirty="0" smtClean="0">
                <a:solidFill>
                  <a:schemeClr val="tx1"/>
                </a:solidFill>
              </a:rPr>
              <a:t>, </a:t>
            </a:r>
            <a:r>
              <a:rPr lang="hi-IN" sz="2400" dirty="0" smtClean="0">
                <a:solidFill>
                  <a:schemeClr val="tx1"/>
                </a:solidFill>
                <a:hlinkClick r:id="rId5" tooltip="धूमकेतू"/>
              </a:rPr>
              <a:t>धूमकेतू</a:t>
            </a:r>
            <a:r>
              <a:rPr lang="hi-IN" sz="2400" dirty="0" smtClean="0">
                <a:solidFill>
                  <a:schemeClr val="tx1"/>
                </a:solidFill>
              </a:rPr>
              <a:t>, </a:t>
            </a:r>
            <a:r>
              <a:rPr lang="hi-IN" sz="2400" dirty="0" smtClean="0">
                <a:solidFill>
                  <a:schemeClr val="tx1"/>
                </a:solidFill>
                <a:hlinkClick r:id="rId6" tooltip="कायपरचा पट्टा"/>
              </a:rPr>
              <a:t>कायपरचा पट्टा</a:t>
            </a:r>
            <a:r>
              <a:rPr lang="hi-IN" sz="2400" dirty="0" smtClean="0">
                <a:solidFill>
                  <a:schemeClr val="tx1"/>
                </a:solidFill>
              </a:rPr>
              <a:t> आदी वस्तू सूर्यमालेत येतात. </a:t>
            </a:r>
          </a:p>
          <a:p>
            <a:pPr algn="l"/>
            <a:r>
              <a:rPr lang="hi-IN" sz="2400" dirty="0" smtClean="0">
                <a:solidFill>
                  <a:schemeClr val="tx1"/>
                </a:solidFill>
              </a:rPr>
              <a:t>पृथ्वी हा सूर्यमालेतील सूर्यापासूनच्या अंतरानुक्रमे तिसरा तर आकारानुक्रमे पाचवा ग्रह आहे. सूर्यमालेतील खडकाळ ग्रहांमध्ये हा सर्वांत मोठा आहे. पृथ्वीला 'निळा ग्रह' असेही म्हणतात. हिचा व्यास १२,७५६ कि.मी. एवढा आहे. सूर्यापासून पृथ्वीचे अंतर साधारणपणे १४,९५,९७,८९० कि.मी. एवढे आहे. </a:t>
            </a:r>
            <a:endParaRPr lang="hi-IN" sz="2400" dirty="0">
              <a:solidFill>
                <a:schemeClr val="tx1"/>
              </a:solidFill>
            </a:endParaRPr>
          </a:p>
        </p:txBody>
      </p:sp>
    </p:spTree>
  </p:cSld>
  <p:clrMapOvr>
    <a:masterClrMapping/>
  </p:clrMapOvr>
  <p:transition spd="med" advTm="10000">
    <p:wipe dir="r"/>
    <p:sndAc>
      <p:stSnd>
        <p:snd r:embed="rId2" name="chimes.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533400"/>
            <a:ext cx="8534400" cy="5355312"/>
          </a:xfrm>
          <a:prstGeom prst="rect">
            <a:avLst/>
          </a:prstGeom>
        </p:spPr>
        <p:txBody>
          <a:bodyPr wrap="square">
            <a:spAutoFit/>
          </a:bodyPr>
          <a:lstStyle/>
          <a:p>
            <a:r>
              <a:rPr lang="hi-IN" dirty="0" smtClean="0"/>
              <a:t>सूर्यमालेची निर्मिती ही </a:t>
            </a:r>
            <a:r>
              <a:rPr lang="hi-IN" dirty="0" smtClean="0">
                <a:hlinkClick r:id="rId3" tooltip="तेजोमेघ सिद्धान्त (पान अस्तित्वात नाही)"/>
              </a:rPr>
              <a:t>तेजोमेघ सिद्धान्ताप्रमाणे</a:t>
            </a:r>
            <a:r>
              <a:rPr lang="hi-IN" dirty="0" smtClean="0"/>
              <a:t> झाली असल्याचे खगोलशास्त्रज्ञ मानतात. या सिद्धान्ताप्रमाणे ही निर्मिती एका मोठ्या रेणूंच्या ढगाच्या कोसळण्यामुळे सुमारे ४.६ अब्ज वर्षांपूर्वी झाली. हा रेणूंचा ढग कित्येक </a:t>
            </a:r>
            <a:r>
              <a:rPr lang="hi-IN" dirty="0" smtClean="0">
                <a:hlinkClick r:id="rId4" tooltip="प्रकाशवर्ष"/>
              </a:rPr>
              <a:t>प्रकाशवर्षे</a:t>
            </a:r>
            <a:r>
              <a:rPr lang="hi-IN" dirty="0" smtClean="0"/>
              <a:t> अंतरावर पसरला होता व त्यापासून अनेक ताऱ्यांची निर्मिती झाली.जुन्या </a:t>
            </a:r>
            <a:r>
              <a:rPr lang="hi-IN" dirty="0" smtClean="0">
                <a:hlinkClick r:id="rId5" tooltip="धूमकेतू"/>
              </a:rPr>
              <a:t>धूमकेतूंचा</a:t>
            </a:r>
            <a:r>
              <a:rPr lang="hi-IN" dirty="0" smtClean="0"/>
              <a:t> अभ्यास केला असता, त्यांच्यावर फक्त मोठ्या फुटणाऱ्या ताऱ्याच्या गाभ्यात आढळणारी </a:t>
            </a:r>
            <a:r>
              <a:rPr lang="hi-IN" dirty="0" smtClean="0">
                <a:hlinkClick r:id="rId6" tooltip="वर्ग:मूलद्रव्ये"/>
              </a:rPr>
              <a:t>मूलद्रव्ये</a:t>
            </a:r>
            <a:r>
              <a:rPr lang="hi-IN" dirty="0" smtClean="0"/>
              <a:t> सापडली आहेत. यामुळे </a:t>
            </a:r>
            <a:r>
              <a:rPr lang="hi-IN" dirty="0" smtClean="0">
                <a:hlinkClick r:id="rId7" tooltip="सूर्य"/>
              </a:rPr>
              <a:t>सूर्य</a:t>
            </a:r>
            <a:r>
              <a:rPr lang="hi-IN" dirty="0" smtClean="0"/>
              <a:t> हा जवळपास झालेल्या तारकासमूहातील स्फोटामुळे तयार झाल्याचा निष्कर्ष निघतो. या स्फोटामुळे तयार झालेली ऊर्जा ही या तेजोमेघाच्या कोसळण्याला कारणीभूत असण्याची शक्यता आहे.</a:t>
            </a:r>
          </a:p>
          <a:p>
            <a:r>
              <a:rPr lang="hi-IN" dirty="0" smtClean="0"/>
              <a:t>सूर्यमाला ज्या तेजोमेघापासून तयार झाली, त्याचा व्यास सुमारे ७००० ते २०००० खगोलीय एकके इतका होता, तसेच त्याचे वस्तुमान हे सूर्यापेक्षा थोडेसे जास्त (सुमारे १-१०% जास्त) होते.हा तेजोमेघ जेव्हा कोसळला, तेव्हा कोनीय बलामुळे त्याचा फिरण्याचा वेग वाढत गेला. जसेजसे त्याच्या केंद्रस्थानी वस्तुमान वाढत गेले, तसे त्याचे केंद्रस्थान इतर भागांपेक्षा जास्त गरम होत गेले. त्यानंतर त्या तेजोमेघावर </a:t>
            </a:r>
            <a:r>
              <a:rPr lang="hi-IN" dirty="0" smtClean="0">
                <a:hlinkClick r:id="rId8" tooltip="गुरुत्वाकर्षण"/>
              </a:rPr>
              <a:t>गुरुत्वाकर्षण</a:t>
            </a:r>
            <a:r>
              <a:rPr lang="hi-IN" dirty="0" smtClean="0"/>
              <a:t>, वायूंचा दबाव, चुंबकीय क्षेत्र तसेच फिरण्याने येणारे बल, यांचा प्रभाव वाढला व तो एका तबकडीमध्ये रूपांतरित झाला. या तबकडीचा व्यास सुमारे २०० खगोलीय एकके इतका होता</a:t>
            </a:r>
            <a:r>
              <a:rPr lang="en-US" baseline="30000" dirty="0" smtClean="0"/>
              <a:t> </a:t>
            </a:r>
            <a:r>
              <a:rPr lang="hi-IN" dirty="0" smtClean="0"/>
              <a:t>तसेच त्याच्या केंद्रस्थानी एक उदयोन्मुख तारा होता.</a:t>
            </a:r>
          </a:p>
          <a:p>
            <a:r>
              <a:rPr lang="hi-IN" dirty="0" smtClean="0">
                <a:hlinkClick r:id="rId9" tooltip="टी टौरी तारे (पान अस्तित्वात नाही)"/>
              </a:rPr>
              <a:t>टी टौरी तारे</a:t>
            </a:r>
            <a:r>
              <a:rPr lang="hi-IN" dirty="0" smtClean="0"/>
              <a:t> सूर्यापेक्षा तरुण आहेत. त्यांच्या भोवतीसुद्धा अश्या तबकड्या आढळतात. या तबकड्यांचा व्यास काहीशे किलोमीटर असून त्यांचे कमाल तापमान हे सुमारे १००० </a:t>
            </a:r>
            <a:r>
              <a:rPr lang="hi-IN" dirty="0" smtClean="0">
                <a:hlinkClick r:id="rId10" tooltip="केल्व्हिन"/>
              </a:rPr>
              <a:t>केल्व्हिन</a:t>
            </a:r>
            <a:r>
              <a:rPr lang="hi-IN" dirty="0" smtClean="0"/>
              <a:t> (सुमारे ७२७° </a:t>
            </a:r>
            <a:r>
              <a:rPr lang="hi-IN" dirty="0" smtClean="0">
                <a:hlinkClick r:id="rId11" tooltip="सेल्सियस"/>
              </a:rPr>
              <a:t>सेल्सियस</a:t>
            </a:r>
            <a:r>
              <a:rPr lang="hi-IN" dirty="0" smtClean="0"/>
              <a:t>) इतके आहे.</a:t>
            </a:r>
            <a:r>
              <a:rPr lang="hi-IN" baseline="30000" dirty="0" smtClean="0">
                <a:hlinkClick r:id="rId12"/>
              </a:rPr>
              <a:t>[११]</a:t>
            </a:r>
            <a:endParaRPr lang="hi-IN" dirty="0"/>
          </a:p>
        </p:txBody>
      </p:sp>
    </p:spTree>
  </p:cSld>
  <p:clrMapOvr>
    <a:masterClrMapping/>
  </p:clrMapOvr>
  <p:transition spd="med" advTm="10000">
    <p:wipe dir="r"/>
    <p:sndAc>
      <p:stSnd>
        <p:snd r:embed="rId2" name="chimes.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GEOGRAFY\JD.jpg"/>
          <p:cNvPicPr>
            <a:picLocks noChangeAspect="1" noChangeArrowheads="1"/>
          </p:cNvPicPr>
          <p:nvPr/>
        </p:nvPicPr>
        <p:blipFill>
          <a:blip r:embed="rId3"/>
          <a:srcRect/>
          <a:stretch>
            <a:fillRect/>
          </a:stretch>
        </p:blipFill>
        <p:spPr bwMode="auto">
          <a:xfrm>
            <a:off x="1066800" y="762000"/>
            <a:ext cx="7010400" cy="5029200"/>
          </a:xfrm>
          <a:prstGeom prst="rect">
            <a:avLst/>
          </a:prstGeom>
          <a:noFill/>
        </p:spPr>
      </p:pic>
    </p:spTree>
  </p:cSld>
  <p:clrMapOvr>
    <a:masterClrMapping/>
  </p:clrMapOvr>
  <p:transition spd="med" advTm="10000">
    <p:wipe dir="r"/>
    <p:sndAc>
      <p:stSnd>
        <p:snd r:embed="rId2" name="chimes.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28601"/>
            <a:ext cx="8305800" cy="1295399"/>
          </a:xfrm>
        </p:spPr>
        <p:txBody>
          <a:bodyPr>
            <a:normAutofit/>
          </a:bodyPr>
          <a:lstStyle/>
          <a:p>
            <a:pPr algn="l"/>
            <a:r>
              <a:rPr lang="hi-IN" b="1" dirty="0" smtClean="0"/>
              <a:t>सूर्य</a:t>
            </a:r>
            <a:br>
              <a:rPr lang="hi-IN" b="1" dirty="0" smtClean="0"/>
            </a:br>
            <a:endParaRPr lang="en-US" dirty="0"/>
          </a:p>
        </p:txBody>
      </p:sp>
      <p:sp>
        <p:nvSpPr>
          <p:cNvPr id="3" name="Subtitle 2"/>
          <p:cNvSpPr>
            <a:spLocks noGrp="1"/>
          </p:cNvSpPr>
          <p:nvPr>
            <p:ph type="subTitle" idx="1"/>
          </p:nvPr>
        </p:nvSpPr>
        <p:spPr>
          <a:xfrm>
            <a:off x="457200" y="914400"/>
            <a:ext cx="8305800" cy="5638800"/>
          </a:xfrm>
        </p:spPr>
        <p:txBody>
          <a:bodyPr>
            <a:noAutofit/>
          </a:bodyPr>
          <a:lstStyle/>
          <a:p>
            <a:pPr algn="l"/>
            <a:r>
              <a:rPr lang="hi-IN" sz="2400" dirty="0" smtClean="0">
                <a:solidFill>
                  <a:schemeClr val="tx1"/>
                </a:solidFill>
              </a:rPr>
              <a:t>सूर्य दर सेकंदाला चार कोटी टन हायड्रोजन अणुइंधन वापरतो. सूर्य सतत जळत राहतो. सूर्याचे तापमान हजारो अंश सेल्सिअस आहे. </a:t>
            </a:r>
            <a:r>
              <a:rPr lang="hi-IN" sz="2400" b="1" dirty="0" smtClean="0">
                <a:solidFill>
                  <a:schemeClr val="tx1"/>
                </a:solidFill>
              </a:rPr>
              <a:t>सूर्य</a:t>
            </a:r>
            <a:r>
              <a:rPr lang="hi-IN" sz="2400" dirty="0" smtClean="0">
                <a:solidFill>
                  <a:schemeClr val="tx1"/>
                </a:solidFill>
              </a:rPr>
              <a:t> हा तारा आपल्या सूर्यमालेच्या केंद्रस्थानी आहे. </a:t>
            </a:r>
            <a:r>
              <a:rPr lang="hi-IN" sz="2400" dirty="0" smtClean="0">
                <a:solidFill>
                  <a:schemeClr val="tx1"/>
                </a:solidFill>
                <a:hlinkClick r:id="rId3" tooltip="पृथ्वी"/>
              </a:rPr>
              <a:t>पृथ्वी</a:t>
            </a:r>
            <a:r>
              <a:rPr lang="hi-IN" sz="2400" dirty="0" smtClean="0">
                <a:solidFill>
                  <a:schemeClr val="tx1"/>
                </a:solidFill>
              </a:rPr>
              <a:t> व सूर्यमालेतील इतर पदार्थ (</a:t>
            </a:r>
            <a:r>
              <a:rPr lang="hi-IN" sz="2400" dirty="0" smtClean="0">
                <a:solidFill>
                  <a:schemeClr val="tx1"/>
                </a:solidFill>
                <a:hlinkClick r:id="rId4" tooltip="ग्रह"/>
              </a:rPr>
              <a:t>ग्रह</a:t>
            </a:r>
            <a:r>
              <a:rPr lang="hi-IN" sz="2400" dirty="0" smtClean="0">
                <a:solidFill>
                  <a:schemeClr val="tx1"/>
                </a:solidFill>
              </a:rPr>
              <a:t>, </a:t>
            </a:r>
            <a:r>
              <a:rPr lang="hi-IN" sz="2400" dirty="0" smtClean="0">
                <a:solidFill>
                  <a:schemeClr val="tx1"/>
                </a:solidFill>
                <a:hlinkClick r:id="rId5" tooltip="उल्का"/>
              </a:rPr>
              <a:t>उल्का</a:t>
            </a:r>
            <a:r>
              <a:rPr lang="hi-IN" sz="2400" dirty="0" smtClean="0">
                <a:solidFill>
                  <a:schemeClr val="tx1"/>
                </a:solidFill>
              </a:rPr>
              <a:t>, </a:t>
            </a:r>
            <a:r>
              <a:rPr lang="hi-IN" sz="2400" dirty="0" smtClean="0">
                <a:solidFill>
                  <a:schemeClr val="tx1"/>
                </a:solidFill>
                <a:hlinkClick r:id="rId6" tooltip="लघुग्रह"/>
              </a:rPr>
              <a:t>लघुग्रह</a:t>
            </a:r>
            <a:r>
              <a:rPr lang="hi-IN" sz="2400" dirty="0" smtClean="0">
                <a:solidFill>
                  <a:schemeClr val="tx1"/>
                </a:solidFill>
              </a:rPr>
              <a:t>, </a:t>
            </a:r>
            <a:r>
              <a:rPr lang="hi-IN" sz="2400" dirty="0" smtClean="0">
                <a:solidFill>
                  <a:schemeClr val="tx1"/>
                </a:solidFill>
                <a:hlinkClick r:id="rId7" tooltip="धूमकेतू"/>
              </a:rPr>
              <a:t>धूमकेतू</a:t>
            </a:r>
            <a:r>
              <a:rPr lang="hi-IN" sz="2400" dirty="0" smtClean="0">
                <a:solidFill>
                  <a:schemeClr val="tx1"/>
                </a:solidFill>
              </a:rPr>
              <a:t> आणि धूळ) हे सर्व सूर्याभोवती प्रदक्षिणा घालत असतात. हा सूर्यमालेतील एक तप्त गोळा आहे. सूर्यमालेतील एकूण वस्तुमानापैकी ९९% पेक्षा जास्त </a:t>
            </a:r>
            <a:r>
              <a:rPr lang="hi-IN" sz="2400" dirty="0" smtClean="0">
                <a:solidFill>
                  <a:schemeClr val="tx1"/>
                </a:solidFill>
                <a:hlinkClick r:id="rId8" tooltip="वस्तुमान"/>
              </a:rPr>
              <a:t>वस्तुमान</a:t>
            </a:r>
            <a:r>
              <a:rPr lang="hi-IN" sz="2400" dirty="0" smtClean="0">
                <a:solidFill>
                  <a:schemeClr val="tx1"/>
                </a:solidFill>
              </a:rPr>
              <a:t> एकट्या सूर्यामध्ये आहे.सूर्यापासून पृथ्वीचे सरासरी अंतर जवळजवळ १५ कोटी किलोमीटर किंवा ९ कोटी ३० लाख मैल आहे. सूर्यप्रकाशाला पृथ्वीवर पोचायला ८.३ मिनिटे लागतात. या प्रकाशाच्या ऊर्जेमुळे प्रकाश-संश्लेषण नावाची एक जैव-रासायनिक अभिक्रिया होते. ही अभिक्रिया पृथ्वीवरील जीवनाचा आधार आहे. सूर्याचा पृष्ठभाग हायड्रोजन, हेलियम, लोह, निकेल, ऑक्सिजन, सिलिकॉन, सल्फर, मॅग्निशिअम, कार्बन, नियॉन, कॅलशियम, क्रोमियम आदी घटकांपासून झाला आहे. [12] यापैकी हायड्रोजनचे प्रमाण ७४% आणि हेलियमचे २४% आहे. </a:t>
            </a:r>
            <a:endParaRPr lang="en-US" sz="2400" dirty="0">
              <a:solidFill>
                <a:schemeClr val="tx1"/>
              </a:solidFill>
            </a:endParaRPr>
          </a:p>
        </p:txBody>
      </p:sp>
    </p:spTree>
  </p:cSld>
  <p:clrMapOvr>
    <a:masterClrMapping/>
  </p:clrMapOvr>
  <p:transition spd="med" advTm="10000">
    <p:wipe dir="r"/>
    <p:sndAc>
      <p:stSnd>
        <p:snd r:embed="rId2" name="chimes.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dirty="0" smtClean="0"/>
              <a:t>पृथ्वीवरून दिसणारा सूर्य</a:t>
            </a:r>
            <a:endParaRPr lang="en-US" dirty="0"/>
          </a:p>
        </p:txBody>
      </p:sp>
      <p:pic>
        <p:nvPicPr>
          <p:cNvPr id="2050" name="Picture 2" descr="D:\GEOGRAFY\200px-Sun920607.jpg"/>
          <p:cNvPicPr>
            <a:picLocks noGrp="1" noChangeAspect="1" noChangeArrowheads="1"/>
          </p:cNvPicPr>
          <p:nvPr>
            <p:ph idx="1"/>
          </p:nvPr>
        </p:nvPicPr>
        <p:blipFill>
          <a:blip r:embed="rId3"/>
          <a:srcRect/>
          <a:stretch>
            <a:fillRect/>
          </a:stretch>
        </p:blipFill>
        <p:spPr bwMode="auto">
          <a:xfrm>
            <a:off x="2362200" y="2057400"/>
            <a:ext cx="4114800" cy="4343400"/>
          </a:xfrm>
          <a:prstGeom prst="rect">
            <a:avLst/>
          </a:prstGeom>
          <a:noFill/>
        </p:spPr>
      </p:pic>
    </p:spTree>
  </p:cSld>
  <p:clrMapOvr>
    <a:masterClrMapping/>
  </p:clrMapOvr>
  <p:transition spd="med" advTm="10000">
    <p:wipe dir="r"/>
    <p:sndAc>
      <p:stSnd>
        <p:snd r:embed="rId2" name="chimes.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28601"/>
            <a:ext cx="8534400" cy="685799"/>
          </a:xfrm>
        </p:spPr>
        <p:txBody>
          <a:bodyPr>
            <a:normAutofit/>
          </a:bodyPr>
          <a:lstStyle/>
          <a:p>
            <a:pPr algn="l"/>
            <a:r>
              <a:rPr lang="hi-IN" b="1" dirty="0" smtClean="0"/>
              <a:t>लघुग्रहांचा पट्टा</a:t>
            </a:r>
            <a:endParaRPr lang="hi-IN" b="1" dirty="0"/>
          </a:p>
        </p:txBody>
      </p:sp>
      <p:sp>
        <p:nvSpPr>
          <p:cNvPr id="3" name="Subtitle 2"/>
          <p:cNvSpPr>
            <a:spLocks noGrp="1"/>
          </p:cNvSpPr>
          <p:nvPr>
            <p:ph type="subTitle" idx="1"/>
          </p:nvPr>
        </p:nvSpPr>
        <p:spPr>
          <a:xfrm>
            <a:off x="457200" y="533400"/>
            <a:ext cx="8153400" cy="4876800"/>
          </a:xfrm>
        </p:spPr>
        <p:txBody>
          <a:bodyPr>
            <a:normAutofit/>
          </a:bodyPr>
          <a:lstStyle/>
          <a:p>
            <a:pPr algn="l"/>
            <a:r>
              <a:rPr lang="hi-IN" sz="2400" dirty="0" smtClean="0">
                <a:solidFill>
                  <a:schemeClr val="tx1"/>
                </a:solidFill>
              </a:rPr>
              <a:t>मंगळ व गुरू या दोन ग्रहांच्या दरम्यान काही अवकाशस्थ दगड व ग्रहसदृश अवकाशीय वस्तू आहेत. परंतु त्यांचे वस्तुमान व कक्षा या ग्रहांसारख्या नसल्यामुळे त्यांना लघुग्रह असे म्हणतात. या लघुग्रहांना एकत्रितपणे लघुग्रहांचा पट्टा असे संबोधतात.४.६ अब्ज वर्षांपूर्वी, सूर्यमालेच्या निर्मितीच्यावेळी ग्रह न होऊ शकलेले </a:t>
            </a:r>
            <a:r>
              <a:rPr lang="hi-IN" sz="2400" dirty="0" smtClean="0">
                <a:solidFill>
                  <a:schemeClr val="tx1"/>
                </a:solidFill>
                <a:hlinkClick r:id="rId3" tooltip="गुरू (ग्रह)"/>
              </a:rPr>
              <a:t>गुरू</a:t>
            </a:r>
            <a:r>
              <a:rPr lang="hi-IN" sz="2400" dirty="0" smtClean="0">
                <a:solidFill>
                  <a:schemeClr val="tx1"/>
                </a:solidFill>
              </a:rPr>
              <a:t> अणि </a:t>
            </a:r>
            <a:r>
              <a:rPr lang="hi-IN" sz="2400" dirty="0" smtClean="0">
                <a:solidFill>
                  <a:schemeClr val="tx1"/>
                </a:solidFill>
                <a:hlinkClick r:id="rId4" tooltip="मंगळ"/>
              </a:rPr>
              <a:t>मंगळाच्या</a:t>
            </a:r>
            <a:r>
              <a:rPr lang="hi-IN" sz="2400" dirty="0" smtClean="0">
                <a:solidFill>
                  <a:schemeClr val="tx1"/>
                </a:solidFill>
              </a:rPr>
              <a:t> कक्षांमधल्या रिकाम्या जागेत फिरत असणाऱ्या अशनींना </a:t>
            </a:r>
            <a:r>
              <a:rPr lang="hi-IN" sz="2400" b="1" dirty="0" smtClean="0">
                <a:solidFill>
                  <a:schemeClr val="tx1"/>
                </a:solidFill>
              </a:rPr>
              <a:t>लघुग्रह</a:t>
            </a:r>
            <a:r>
              <a:rPr lang="hi-IN" sz="2400" dirty="0" smtClean="0">
                <a:solidFill>
                  <a:schemeClr val="tx1"/>
                </a:solidFill>
              </a:rPr>
              <a:t> म्हणतात. ९४५ कि.मी. व्यासाचा सेरेस हा सर्वांत मोठा लघुग्रह आहे. १०० कि.मी.पेक्षा अधिक व्यास असलेले एकूण ७ लघुग्रह आहेत. आतापर्यंत सुमारे ७,८९,०६९ लघुग्रह शोधले गेले आहेत. सर्व लघुग्रहांचे मिळून एकूण </a:t>
            </a:r>
            <a:r>
              <a:rPr lang="hi-IN" sz="2400" dirty="0" smtClean="0">
                <a:solidFill>
                  <a:schemeClr val="tx1"/>
                </a:solidFill>
                <a:hlinkClick r:id="rId5" tooltip="वस्तुमान"/>
              </a:rPr>
              <a:t>वस्तुमान</a:t>
            </a:r>
            <a:r>
              <a:rPr lang="hi-IN" sz="2400" dirty="0" smtClean="0">
                <a:solidFill>
                  <a:schemeClr val="tx1"/>
                </a:solidFill>
              </a:rPr>
              <a:t> </a:t>
            </a:r>
            <a:r>
              <a:rPr lang="hi-IN" sz="2400" dirty="0" smtClean="0">
                <a:solidFill>
                  <a:schemeClr val="tx1"/>
                </a:solidFill>
                <a:hlinkClick r:id="rId6" tooltip="पृथ्वी"/>
              </a:rPr>
              <a:t>पृथ्वीच्या</a:t>
            </a:r>
            <a:r>
              <a:rPr lang="hi-IN" sz="2400" dirty="0" smtClean="0">
                <a:solidFill>
                  <a:schemeClr val="tx1"/>
                </a:solidFill>
              </a:rPr>
              <a:t> </a:t>
            </a:r>
            <a:r>
              <a:rPr lang="hi-IN" sz="2400" dirty="0" smtClean="0">
                <a:solidFill>
                  <a:schemeClr val="tx1"/>
                </a:solidFill>
                <a:hlinkClick r:id="rId7" tooltip="चंद्र"/>
              </a:rPr>
              <a:t>चंद्राइतके</a:t>
            </a:r>
            <a:r>
              <a:rPr lang="hi-IN" sz="2400" dirty="0" smtClean="0">
                <a:solidFill>
                  <a:schemeClr val="tx1"/>
                </a:solidFill>
              </a:rPr>
              <a:t> आहे.</a:t>
            </a:r>
            <a:endParaRPr lang="en-US" sz="2400" dirty="0">
              <a:solidFill>
                <a:schemeClr val="tx1"/>
              </a:solidFill>
            </a:endParaRPr>
          </a:p>
        </p:txBody>
      </p:sp>
    </p:spTree>
  </p:cSld>
  <p:clrMapOvr>
    <a:masterClrMapping/>
  </p:clrMapOvr>
  <p:transition spd="med" advTm="10000">
    <p:wipe dir="r"/>
    <p:sndAc>
      <p:stSnd>
        <p:snd r:embed="rId2" name="chimes.wav"/>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130</TotalTime>
  <Words>1505</Words>
  <Application>Microsoft Office PowerPoint</Application>
  <PresentationFormat>On-screen Show (4:3)</PresentationFormat>
  <Paragraphs>44</Paragraphs>
  <Slides>22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Franklin Gothic Book</vt:lpstr>
      <vt:lpstr>Franklin Gothic Medium</vt:lpstr>
      <vt:lpstr>Mangal</vt:lpstr>
      <vt:lpstr>Times New Roman</vt:lpstr>
      <vt:lpstr>Wingdings</vt:lpstr>
      <vt:lpstr>Wingdings 2</vt:lpstr>
      <vt:lpstr>Trek</vt:lpstr>
      <vt:lpstr>PowerPoint Presentation</vt:lpstr>
      <vt:lpstr>सूर्यमाला </vt:lpstr>
      <vt:lpstr>PowerPoint Presentation</vt:lpstr>
      <vt:lpstr>सूर्यमालेची निर्मिती </vt:lpstr>
      <vt:lpstr>PowerPoint Presentation</vt:lpstr>
      <vt:lpstr>PowerPoint Presentation</vt:lpstr>
      <vt:lpstr>सूर्य </vt:lpstr>
      <vt:lpstr>पृथ्वीवरून दिसणारा सूर्य</vt:lpstr>
      <vt:lpstr>लघुग्रहांचा पट्टा</vt:lpstr>
      <vt:lpstr>धूमकेतू</vt:lpstr>
      <vt:lpstr>बुध ग्रह </vt:lpstr>
      <vt:lpstr>बुध ग्रह </vt:lpstr>
      <vt:lpstr>शुक्र ग्रह </vt:lpstr>
      <vt:lpstr>शुक्र ग्रह </vt:lpstr>
      <vt:lpstr>पृथ्वी </vt:lpstr>
      <vt:lpstr>पृथ्वी</vt:lpstr>
      <vt:lpstr>मंगळ ग्रह </vt:lpstr>
      <vt:lpstr>PowerPoint Presentation</vt:lpstr>
      <vt:lpstr>गुरू ग्रह </vt:lpstr>
      <vt:lpstr>गुरू ग्रह</vt:lpstr>
      <vt:lpstr>शनी ग्रह </vt:lpstr>
      <vt:lpstr>शनी ग्रह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सूर्यमाला</dc:title>
  <dc:creator>OM</dc:creator>
  <cp:lastModifiedBy>Microsoft</cp:lastModifiedBy>
  <cp:revision>9</cp:revision>
  <dcterms:created xsi:type="dcterms:W3CDTF">2021-03-31T09:05:01Z</dcterms:created>
  <dcterms:modified xsi:type="dcterms:W3CDTF">2021-04-03T05:30:39Z</dcterms:modified>
</cp:coreProperties>
</file>