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theme" Target="theme/theme1.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viewProps" Target="viewProp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presProps" Target="presProps.xml" /><Relationship Id="rId5" Type="http://schemas.openxmlformats.org/officeDocument/2006/relationships/slide" Target="slides/slide4.xml" /><Relationship Id="rId10" Type="http://schemas.openxmlformats.org/officeDocument/2006/relationships/slide" Target="slides/slide9.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tableStyles" Target="tableStyle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39A498-657F-4047-A3C6-ABD8B20A38B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CEB8E1F-B4B5-4E9C-A2C0-6400CE49FEC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47EDEBE-6375-4B7D-89A5-EAED35AE3D36}"/>
              </a:ext>
            </a:extLst>
          </p:cNvPr>
          <p:cNvSpPr>
            <a:spLocks noGrp="1"/>
          </p:cNvSpPr>
          <p:nvPr>
            <p:ph type="dt" sz="half" idx="10"/>
          </p:nvPr>
        </p:nvSpPr>
        <p:spPr/>
        <p:txBody>
          <a:bodyPr/>
          <a:lstStyle/>
          <a:p>
            <a:fld id="{C80C16CA-4BA2-40A0-BD8F-8C46BBE84EF1}" type="datetimeFigureOut">
              <a:rPr lang="en-US" smtClean="0"/>
              <a:t>3/27/2021</a:t>
            </a:fld>
            <a:endParaRPr lang="en-US"/>
          </a:p>
        </p:txBody>
      </p:sp>
      <p:sp>
        <p:nvSpPr>
          <p:cNvPr id="5" name="Footer Placeholder 4">
            <a:extLst>
              <a:ext uri="{FF2B5EF4-FFF2-40B4-BE49-F238E27FC236}">
                <a16:creationId xmlns:a16="http://schemas.microsoft.com/office/drawing/2014/main" id="{BAC69984-71C2-4999-ADC6-A3ADB5BCE8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9E32A3B-3939-4635-8C21-AEBE2D4BC1B7}"/>
              </a:ext>
            </a:extLst>
          </p:cNvPr>
          <p:cNvSpPr>
            <a:spLocks noGrp="1"/>
          </p:cNvSpPr>
          <p:nvPr>
            <p:ph type="sldNum" sz="quarter" idx="12"/>
          </p:nvPr>
        </p:nvSpPr>
        <p:spPr/>
        <p:txBody>
          <a:bodyPr/>
          <a:lstStyle/>
          <a:p>
            <a:fld id="{9458CF5F-5F85-4260-BA04-75C650D08E33}" type="slidenum">
              <a:rPr lang="en-US" smtClean="0"/>
              <a:t>‹#›</a:t>
            </a:fld>
            <a:endParaRPr lang="en-US"/>
          </a:p>
        </p:txBody>
      </p:sp>
    </p:spTree>
    <p:extLst>
      <p:ext uri="{BB962C8B-B14F-4D97-AF65-F5344CB8AC3E}">
        <p14:creationId xmlns:p14="http://schemas.microsoft.com/office/powerpoint/2010/main" val="29203621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0D52C-A373-4297-97C7-00870A516CC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F15C044-F2CE-4B24-886C-064C5FA3F56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AAAA8D-6754-48E4-874B-9AC0AA9461CC}"/>
              </a:ext>
            </a:extLst>
          </p:cNvPr>
          <p:cNvSpPr>
            <a:spLocks noGrp="1"/>
          </p:cNvSpPr>
          <p:nvPr>
            <p:ph type="dt" sz="half" idx="10"/>
          </p:nvPr>
        </p:nvSpPr>
        <p:spPr/>
        <p:txBody>
          <a:bodyPr/>
          <a:lstStyle/>
          <a:p>
            <a:fld id="{C80C16CA-4BA2-40A0-BD8F-8C46BBE84EF1}" type="datetimeFigureOut">
              <a:rPr lang="en-US" smtClean="0"/>
              <a:t>3/27/2021</a:t>
            </a:fld>
            <a:endParaRPr lang="en-US"/>
          </a:p>
        </p:txBody>
      </p:sp>
      <p:sp>
        <p:nvSpPr>
          <p:cNvPr id="5" name="Footer Placeholder 4">
            <a:extLst>
              <a:ext uri="{FF2B5EF4-FFF2-40B4-BE49-F238E27FC236}">
                <a16:creationId xmlns:a16="http://schemas.microsoft.com/office/drawing/2014/main" id="{326A99D4-D678-4487-BD5E-05866C0A13F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F251D58-67C3-4DB2-9059-D915C27B3B35}"/>
              </a:ext>
            </a:extLst>
          </p:cNvPr>
          <p:cNvSpPr>
            <a:spLocks noGrp="1"/>
          </p:cNvSpPr>
          <p:nvPr>
            <p:ph type="sldNum" sz="quarter" idx="12"/>
          </p:nvPr>
        </p:nvSpPr>
        <p:spPr/>
        <p:txBody>
          <a:bodyPr/>
          <a:lstStyle/>
          <a:p>
            <a:fld id="{9458CF5F-5F85-4260-BA04-75C650D08E33}" type="slidenum">
              <a:rPr lang="en-US" smtClean="0"/>
              <a:t>‹#›</a:t>
            </a:fld>
            <a:endParaRPr lang="en-US"/>
          </a:p>
        </p:txBody>
      </p:sp>
    </p:spTree>
    <p:extLst>
      <p:ext uri="{BB962C8B-B14F-4D97-AF65-F5344CB8AC3E}">
        <p14:creationId xmlns:p14="http://schemas.microsoft.com/office/powerpoint/2010/main" val="18121800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899ACF2-B2E4-4993-8B95-DEB150BEC58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3AFD6D3-7705-4448-952C-492BD05C6C3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06555ED-EEA0-40A5-A7B8-59CFB13767D1}"/>
              </a:ext>
            </a:extLst>
          </p:cNvPr>
          <p:cNvSpPr>
            <a:spLocks noGrp="1"/>
          </p:cNvSpPr>
          <p:nvPr>
            <p:ph type="dt" sz="half" idx="10"/>
          </p:nvPr>
        </p:nvSpPr>
        <p:spPr/>
        <p:txBody>
          <a:bodyPr/>
          <a:lstStyle/>
          <a:p>
            <a:fld id="{C80C16CA-4BA2-40A0-BD8F-8C46BBE84EF1}" type="datetimeFigureOut">
              <a:rPr lang="en-US" smtClean="0"/>
              <a:t>3/27/2021</a:t>
            </a:fld>
            <a:endParaRPr lang="en-US"/>
          </a:p>
        </p:txBody>
      </p:sp>
      <p:sp>
        <p:nvSpPr>
          <p:cNvPr id="5" name="Footer Placeholder 4">
            <a:extLst>
              <a:ext uri="{FF2B5EF4-FFF2-40B4-BE49-F238E27FC236}">
                <a16:creationId xmlns:a16="http://schemas.microsoft.com/office/drawing/2014/main" id="{B0DB2F83-96EB-4133-84B6-C8D0CDA701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9A66B87-7781-4DD4-9A84-6D112A392DE1}"/>
              </a:ext>
            </a:extLst>
          </p:cNvPr>
          <p:cNvSpPr>
            <a:spLocks noGrp="1"/>
          </p:cNvSpPr>
          <p:nvPr>
            <p:ph type="sldNum" sz="quarter" idx="12"/>
          </p:nvPr>
        </p:nvSpPr>
        <p:spPr/>
        <p:txBody>
          <a:bodyPr/>
          <a:lstStyle/>
          <a:p>
            <a:fld id="{9458CF5F-5F85-4260-BA04-75C650D08E33}" type="slidenum">
              <a:rPr lang="en-US" smtClean="0"/>
              <a:t>‹#›</a:t>
            </a:fld>
            <a:endParaRPr lang="en-US"/>
          </a:p>
        </p:txBody>
      </p:sp>
    </p:spTree>
    <p:extLst>
      <p:ext uri="{BB962C8B-B14F-4D97-AF65-F5344CB8AC3E}">
        <p14:creationId xmlns:p14="http://schemas.microsoft.com/office/powerpoint/2010/main" val="11361970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A1DB2-DAD7-4EB8-A897-0DB6FDEB183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0AFF37C-B49A-479B-95B9-6FD17349B60C}"/>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7CF8181-E45E-4D7D-A6DE-F7168522BC75}"/>
              </a:ext>
            </a:extLst>
          </p:cNvPr>
          <p:cNvSpPr>
            <a:spLocks noGrp="1"/>
          </p:cNvSpPr>
          <p:nvPr>
            <p:ph type="dt" sz="half" idx="10"/>
          </p:nvPr>
        </p:nvSpPr>
        <p:spPr/>
        <p:txBody>
          <a:bodyPr/>
          <a:lstStyle/>
          <a:p>
            <a:fld id="{C80C16CA-4BA2-40A0-BD8F-8C46BBE84EF1}" type="datetimeFigureOut">
              <a:rPr lang="en-US" smtClean="0"/>
              <a:t>3/27/2021</a:t>
            </a:fld>
            <a:endParaRPr lang="en-US"/>
          </a:p>
        </p:txBody>
      </p:sp>
      <p:sp>
        <p:nvSpPr>
          <p:cNvPr id="5" name="Footer Placeholder 4">
            <a:extLst>
              <a:ext uri="{FF2B5EF4-FFF2-40B4-BE49-F238E27FC236}">
                <a16:creationId xmlns:a16="http://schemas.microsoft.com/office/drawing/2014/main" id="{A18B6BC9-CFA8-40DF-85A9-AA853E8B34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2AAAAE0-6D6D-460E-81E2-44D82BCE9E97}"/>
              </a:ext>
            </a:extLst>
          </p:cNvPr>
          <p:cNvSpPr>
            <a:spLocks noGrp="1"/>
          </p:cNvSpPr>
          <p:nvPr>
            <p:ph type="sldNum" sz="quarter" idx="12"/>
          </p:nvPr>
        </p:nvSpPr>
        <p:spPr/>
        <p:txBody>
          <a:bodyPr/>
          <a:lstStyle/>
          <a:p>
            <a:fld id="{9458CF5F-5F85-4260-BA04-75C650D08E33}" type="slidenum">
              <a:rPr lang="en-US" smtClean="0"/>
              <a:t>‹#›</a:t>
            </a:fld>
            <a:endParaRPr lang="en-US"/>
          </a:p>
        </p:txBody>
      </p:sp>
    </p:spTree>
    <p:extLst>
      <p:ext uri="{BB962C8B-B14F-4D97-AF65-F5344CB8AC3E}">
        <p14:creationId xmlns:p14="http://schemas.microsoft.com/office/powerpoint/2010/main" val="13278478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7900EF-59C0-44F5-8FD2-1E2F682791E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F25CB58-7E14-43E4-93AE-51668C20ECF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6831453-51F6-42CB-8C2C-170A9C7FEB46}"/>
              </a:ext>
            </a:extLst>
          </p:cNvPr>
          <p:cNvSpPr>
            <a:spLocks noGrp="1"/>
          </p:cNvSpPr>
          <p:nvPr>
            <p:ph type="dt" sz="half" idx="10"/>
          </p:nvPr>
        </p:nvSpPr>
        <p:spPr/>
        <p:txBody>
          <a:bodyPr/>
          <a:lstStyle/>
          <a:p>
            <a:fld id="{C80C16CA-4BA2-40A0-BD8F-8C46BBE84EF1}" type="datetimeFigureOut">
              <a:rPr lang="en-US" smtClean="0"/>
              <a:t>3/27/2021</a:t>
            </a:fld>
            <a:endParaRPr lang="en-US"/>
          </a:p>
        </p:txBody>
      </p:sp>
      <p:sp>
        <p:nvSpPr>
          <p:cNvPr id="5" name="Footer Placeholder 4">
            <a:extLst>
              <a:ext uri="{FF2B5EF4-FFF2-40B4-BE49-F238E27FC236}">
                <a16:creationId xmlns:a16="http://schemas.microsoft.com/office/drawing/2014/main" id="{4810D28C-E15F-4170-B586-527D551ECA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BE642C-F9FE-4CDC-BF50-BC16B78E1948}"/>
              </a:ext>
            </a:extLst>
          </p:cNvPr>
          <p:cNvSpPr>
            <a:spLocks noGrp="1"/>
          </p:cNvSpPr>
          <p:nvPr>
            <p:ph type="sldNum" sz="quarter" idx="12"/>
          </p:nvPr>
        </p:nvSpPr>
        <p:spPr/>
        <p:txBody>
          <a:bodyPr/>
          <a:lstStyle/>
          <a:p>
            <a:fld id="{9458CF5F-5F85-4260-BA04-75C650D08E33}" type="slidenum">
              <a:rPr lang="en-US" smtClean="0"/>
              <a:t>‹#›</a:t>
            </a:fld>
            <a:endParaRPr lang="en-US"/>
          </a:p>
        </p:txBody>
      </p:sp>
    </p:spTree>
    <p:extLst>
      <p:ext uri="{BB962C8B-B14F-4D97-AF65-F5344CB8AC3E}">
        <p14:creationId xmlns:p14="http://schemas.microsoft.com/office/powerpoint/2010/main" val="22846689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D2D9B-736E-4E6D-B64C-486F4AB4056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A873D45-0E69-4C43-AA38-4E5C042F63E6}"/>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B57732B-3EC5-4C0B-830E-732FB44634F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A26011D-C322-43FB-BEA2-A6DBCC6B0E3A}"/>
              </a:ext>
            </a:extLst>
          </p:cNvPr>
          <p:cNvSpPr>
            <a:spLocks noGrp="1"/>
          </p:cNvSpPr>
          <p:nvPr>
            <p:ph type="dt" sz="half" idx="10"/>
          </p:nvPr>
        </p:nvSpPr>
        <p:spPr/>
        <p:txBody>
          <a:bodyPr/>
          <a:lstStyle/>
          <a:p>
            <a:fld id="{C80C16CA-4BA2-40A0-BD8F-8C46BBE84EF1}" type="datetimeFigureOut">
              <a:rPr lang="en-US" smtClean="0"/>
              <a:t>3/27/2021</a:t>
            </a:fld>
            <a:endParaRPr lang="en-US"/>
          </a:p>
        </p:txBody>
      </p:sp>
      <p:sp>
        <p:nvSpPr>
          <p:cNvPr id="6" name="Footer Placeholder 5">
            <a:extLst>
              <a:ext uri="{FF2B5EF4-FFF2-40B4-BE49-F238E27FC236}">
                <a16:creationId xmlns:a16="http://schemas.microsoft.com/office/drawing/2014/main" id="{FE57E1E5-7993-4859-B378-2914FD8B148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147307F-7590-41F8-84F1-7090FDFBB3AE}"/>
              </a:ext>
            </a:extLst>
          </p:cNvPr>
          <p:cNvSpPr>
            <a:spLocks noGrp="1"/>
          </p:cNvSpPr>
          <p:nvPr>
            <p:ph type="sldNum" sz="quarter" idx="12"/>
          </p:nvPr>
        </p:nvSpPr>
        <p:spPr/>
        <p:txBody>
          <a:bodyPr/>
          <a:lstStyle/>
          <a:p>
            <a:fld id="{9458CF5F-5F85-4260-BA04-75C650D08E33}" type="slidenum">
              <a:rPr lang="en-US" smtClean="0"/>
              <a:t>‹#›</a:t>
            </a:fld>
            <a:endParaRPr lang="en-US"/>
          </a:p>
        </p:txBody>
      </p:sp>
    </p:spTree>
    <p:extLst>
      <p:ext uri="{BB962C8B-B14F-4D97-AF65-F5344CB8AC3E}">
        <p14:creationId xmlns:p14="http://schemas.microsoft.com/office/powerpoint/2010/main" val="3206786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F48C70-B68B-48D8-9683-3A0B2A84AE0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21AE289-0D77-4577-9730-565C1BC15B1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49F9F480-8DE2-41E6-8014-A90B8CBB5D9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199CFE9-9F38-4D66-B7B6-8B976B537D1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969CA368-8D7A-4564-988F-D41D49264D1F}"/>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2974451-AE6F-4472-8ED1-DE56C7B99FC0}"/>
              </a:ext>
            </a:extLst>
          </p:cNvPr>
          <p:cNvSpPr>
            <a:spLocks noGrp="1"/>
          </p:cNvSpPr>
          <p:nvPr>
            <p:ph type="dt" sz="half" idx="10"/>
          </p:nvPr>
        </p:nvSpPr>
        <p:spPr/>
        <p:txBody>
          <a:bodyPr/>
          <a:lstStyle/>
          <a:p>
            <a:fld id="{C80C16CA-4BA2-40A0-BD8F-8C46BBE84EF1}" type="datetimeFigureOut">
              <a:rPr lang="en-US" smtClean="0"/>
              <a:t>3/27/2021</a:t>
            </a:fld>
            <a:endParaRPr lang="en-US"/>
          </a:p>
        </p:txBody>
      </p:sp>
      <p:sp>
        <p:nvSpPr>
          <p:cNvPr id="8" name="Footer Placeholder 7">
            <a:extLst>
              <a:ext uri="{FF2B5EF4-FFF2-40B4-BE49-F238E27FC236}">
                <a16:creationId xmlns:a16="http://schemas.microsoft.com/office/drawing/2014/main" id="{6E154442-B485-47E9-9B51-CFE20FDBDB5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428EE80-75B6-4C0C-BC46-9AD0D4A787C3}"/>
              </a:ext>
            </a:extLst>
          </p:cNvPr>
          <p:cNvSpPr>
            <a:spLocks noGrp="1"/>
          </p:cNvSpPr>
          <p:nvPr>
            <p:ph type="sldNum" sz="quarter" idx="12"/>
          </p:nvPr>
        </p:nvSpPr>
        <p:spPr/>
        <p:txBody>
          <a:bodyPr/>
          <a:lstStyle/>
          <a:p>
            <a:fld id="{9458CF5F-5F85-4260-BA04-75C650D08E33}" type="slidenum">
              <a:rPr lang="en-US" smtClean="0"/>
              <a:t>‹#›</a:t>
            </a:fld>
            <a:endParaRPr lang="en-US"/>
          </a:p>
        </p:txBody>
      </p:sp>
    </p:spTree>
    <p:extLst>
      <p:ext uri="{BB962C8B-B14F-4D97-AF65-F5344CB8AC3E}">
        <p14:creationId xmlns:p14="http://schemas.microsoft.com/office/powerpoint/2010/main" val="2200765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7F735A-B677-4FC3-AE60-AC0CCA813FA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E450122-1B8F-45CB-9C17-2F466B9CA952}"/>
              </a:ext>
            </a:extLst>
          </p:cNvPr>
          <p:cNvSpPr>
            <a:spLocks noGrp="1"/>
          </p:cNvSpPr>
          <p:nvPr>
            <p:ph type="dt" sz="half" idx="10"/>
          </p:nvPr>
        </p:nvSpPr>
        <p:spPr/>
        <p:txBody>
          <a:bodyPr/>
          <a:lstStyle/>
          <a:p>
            <a:fld id="{C80C16CA-4BA2-40A0-BD8F-8C46BBE84EF1}" type="datetimeFigureOut">
              <a:rPr lang="en-US" smtClean="0"/>
              <a:t>3/27/2021</a:t>
            </a:fld>
            <a:endParaRPr lang="en-US"/>
          </a:p>
        </p:txBody>
      </p:sp>
      <p:sp>
        <p:nvSpPr>
          <p:cNvPr id="4" name="Footer Placeholder 3">
            <a:extLst>
              <a:ext uri="{FF2B5EF4-FFF2-40B4-BE49-F238E27FC236}">
                <a16:creationId xmlns:a16="http://schemas.microsoft.com/office/drawing/2014/main" id="{EB6DDEAD-B6C7-4A8F-94BC-98B0DDEEB56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0AB7C9A-3D2D-47F4-B8E6-D94E68180238}"/>
              </a:ext>
            </a:extLst>
          </p:cNvPr>
          <p:cNvSpPr>
            <a:spLocks noGrp="1"/>
          </p:cNvSpPr>
          <p:nvPr>
            <p:ph type="sldNum" sz="quarter" idx="12"/>
          </p:nvPr>
        </p:nvSpPr>
        <p:spPr/>
        <p:txBody>
          <a:bodyPr/>
          <a:lstStyle/>
          <a:p>
            <a:fld id="{9458CF5F-5F85-4260-BA04-75C650D08E33}" type="slidenum">
              <a:rPr lang="en-US" smtClean="0"/>
              <a:t>‹#›</a:t>
            </a:fld>
            <a:endParaRPr lang="en-US"/>
          </a:p>
        </p:txBody>
      </p:sp>
    </p:spTree>
    <p:extLst>
      <p:ext uri="{BB962C8B-B14F-4D97-AF65-F5344CB8AC3E}">
        <p14:creationId xmlns:p14="http://schemas.microsoft.com/office/powerpoint/2010/main" val="2535273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2C4A757-4851-4463-9EA7-F4C386DC14F1}"/>
              </a:ext>
            </a:extLst>
          </p:cNvPr>
          <p:cNvSpPr>
            <a:spLocks noGrp="1"/>
          </p:cNvSpPr>
          <p:nvPr>
            <p:ph type="dt" sz="half" idx="10"/>
          </p:nvPr>
        </p:nvSpPr>
        <p:spPr/>
        <p:txBody>
          <a:bodyPr/>
          <a:lstStyle/>
          <a:p>
            <a:fld id="{C80C16CA-4BA2-40A0-BD8F-8C46BBE84EF1}" type="datetimeFigureOut">
              <a:rPr lang="en-US" smtClean="0"/>
              <a:t>3/27/2021</a:t>
            </a:fld>
            <a:endParaRPr lang="en-US"/>
          </a:p>
        </p:txBody>
      </p:sp>
      <p:sp>
        <p:nvSpPr>
          <p:cNvPr id="3" name="Footer Placeholder 2">
            <a:extLst>
              <a:ext uri="{FF2B5EF4-FFF2-40B4-BE49-F238E27FC236}">
                <a16:creationId xmlns:a16="http://schemas.microsoft.com/office/drawing/2014/main" id="{7E1B82D1-4FCC-4B53-A19C-9C20CAB0B2F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6FE547E-0489-46FF-830F-02F8265D6448}"/>
              </a:ext>
            </a:extLst>
          </p:cNvPr>
          <p:cNvSpPr>
            <a:spLocks noGrp="1"/>
          </p:cNvSpPr>
          <p:nvPr>
            <p:ph type="sldNum" sz="quarter" idx="12"/>
          </p:nvPr>
        </p:nvSpPr>
        <p:spPr/>
        <p:txBody>
          <a:bodyPr/>
          <a:lstStyle/>
          <a:p>
            <a:fld id="{9458CF5F-5F85-4260-BA04-75C650D08E33}" type="slidenum">
              <a:rPr lang="en-US" smtClean="0"/>
              <a:t>‹#›</a:t>
            </a:fld>
            <a:endParaRPr lang="en-US"/>
          </a:p>
        </p:txBody>
      </p:sp>
    </p:spTree>
    <p:extLst>
      <p:ext uri="{BB962C8B-B14F-4D97-AF65-F5344CB8AC3E}">
        <p14:creationId xmlns:p14="http://schemas.microsoft.com/office/powerpoint/2010/main" val="12904425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AE220F-D2FB-44D1-B4BE-AC0640D3386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48B9BE8-BC5E-491D-9750-0E49FA1DB07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CD22702-071A-4EA3-A8D9-B91814EEE9E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9A63692-E078-46F9-82C2-10827D7A8EF7}"/>
              </a:ext>
            </a:extLst>
          </p:cNvPr>
          <p:cNvSpPr>
            <a:spLocks noGrp="1"/>
          </p:cNvSpPr>
          <p:nvPr>
            <p:ph type="dt" sz="half" idx="10"/>
          </p:nvPr>
        </p:nvSpPr>
        <p:spPr/>
        <p:txBody>
          <a:bodyPr/>
          <a:lstStyle/>
          <a:p>
            <a:fld id="{C80C16CA-4BA2-40A0-BD8F-8C46BBE84EF1}" type="datetimeFigureOut">
              <a:rPr lang="en-US" smtClean="0"/>
              <a:t>3/27/2021</a:t>
            </a:fld>
            <a:endParaRPr lang="en-US"/>
          </a:p>
        </p:txBody>
      </p:sp>
      <p:sp>
        <p:nvSpPr>
          <p:cNvPr id="6" name="Footer Placeholder 5">
            <a:extLst>
              <a:ext uri="{FF2B5EF4-FFF2-40B4-BE49-F238E27FC236}">
                <a16:creationId xmlns:a16="http://schemas.microsoft.com/office/drawing/2014/main" id="{C04AF29B-CE5A-4B6A-9A6B-D0A6F17DEE7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7D611B4-2409-45D9-9760-ADE19FD2C130}"/>
              </a:ext>
            </a:extLst>
          </p:cNvPr>
          <p:cNvSpPr>
            <a:spLocks noGrp="1"/>
          </p:cNvSpPr>
          <p:nvPr>
            <p:ph type="sldNum" sz="quarter" idx="12"/>
          </p:nvPr>
        </p:nvSpPr>
        <p:spPr/>
        <p:txBody>
          <a:bodyPr/>
          <a:lstStyle/>
          <a:p>
            <a:fld id="{9458CF5F-5F85-4260-BA04-75C650D08E33}" type="slidenum">
              <a:rPr lang="en-US" smtClean="0"/>
              <a:t>‹#›</a:t>
            </a:fld>
            <a:endParaRPr lang="en-US"/>
          </a:p>
        </p:txBody>
      </p:sp>
    </p:spTree>
    <p:extLst>
      <p:ext uri="{BB962C8B-B14F-4D97-AF65-F5344CB8AC3E}">
        <p14:creationId xmlns:p14="http://schemas.microsoft.com/office/powerpoint/2010/main" val="35345562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E6880E-57DE-4DD5-96A5-A52AB7749F7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8BB2D5A-3422-4AAC-9C2B-8611C5834E1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ED72412-CD29-4CE9-B6F6-C9410E7040C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D660D1B-86D1-4EE8-BF4C-B9B0E239AAAF}"/>
              </a:ext>
            </a:extLst>
          </p:cNvPr>
          <p:cNvSpPr>
            <a:spLocks noGrp="1"/>
          </p:cNvSpPr>
          <p:nvPr>
            <p:ph type="dt" sz="half" idx="10"/>
          </p:nvPr>
        </p:nvSpPr>
        <p:spPr/>
        <p:txBody>
          <a:bodyPr/>
          <a:lstStyle/>
          <a:p>
            <a:fld id="{C80C16CA-4BA2-40A0-BD8F-8C46BBE84EF1}" type="datetimeFigureOut">
              <a:rPr lang="en-US" smtClean="0"/>
              <a:t>3/27/2021</a:t>
            </a:fld>
            <a:endParaRPr lang="en-US"/>
          </a:p>
        </p:txBody>
      </p:sp>
      <p:sp>
        <p:nvSpPr>
          <p:cNvPr id="6" name="Footer Placeholder 5">
            <a:extLst>
              <a:ext uri="{FF2B5EF4-FFF2-40B4-BE49-F238E27FC236}">
                <a16:creationId xmlns:a16="http://schemas.microsoft.com/office/drawing/2014/main" id="{49706364-A4BF-4FFC-83BB-04212D5FF07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281641A-6676-4235-BCC7-88CCFF3A70EE}"/>
              </a:ext>
            </a:extLst>
          </p:cNvPr>
          <p:cNvSpPr>
            <a:spLocks noGrp="1"/>
          </p:cNvSpPr>
          <p:nvPr>
            <p:ph type="sldNum" sz="quarter" idx="12"/>
          </p:nvPr>
        </p:nvSpPr>
        <p:spPr/>
        <p:txBody>
          <a:bodyPr/>
          <a:lstStyle/>
          <a:p>
            <a:fld id="{9458CF5F-5F85-4260-BA04-75C650D08E33}" type="slidenum">
              <a:rPr lang="en-US" smtClean="0"/>
              <a:t>‹#›</a:t>
            </a:fld>
            <a:endParaRPr lang="en-US"/>
          </a:p>
        </p:txBody>
      </p:sp>
    </p:spTree>
    <p:extLst>
      <p:ext uri="{BB962C8B-B14F-4D97-AF65-F5344CB8AC3E}">
        <p14:creationId xmlns:p14="http://schemas.microsoft.com/office/powerpoint/2010/main" val="7563931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25A2F4B-0DCD-43C1-A7D3-72D9D50D8BE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86D2B35-57FD-499D-B656-CA711A5BA7E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E4BB5FE-3FEF-46CF-9A3C-E8149879698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0C16CA-4BA2-40A0-BD8F-8C46BBE84EF1}" type="datetimeFigureOut">
              <a:rPr lang="en-US" smtClean="0"/>
              <a:t>3/27/2021</a:t>
            </a:fld>
            <a:endParaRPr lang="en-US"/>
          </a:p>
        </p:txBody>
      </p:sp>
      <p:sp>
        <p:nvSpPr>
          <p:cNvPr id="5" name="Footer Placeholder 4">
            <a:extLst>
              <a:ext uri="{FF2B5EF4-FFF2-40B4-BE49-F238E27FC236}">
                <a16:creationId xmlns:a16="http://schemas.microsoft.com/office/drawing/2014/main" id="{D72148CD-68D8-4A6B-92B7-97F169078BE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2DCA05A-E022-4628-B80B-ACB8C68B7E5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58CF5F-5F85-4260-BA04-75C650D08E33}" type="slidenum">
              <a:rPr lang="en-US" smtClean="0"/>
              <a:t>‹#›</a:t>
            </a:fld>
            <a:endParaRPr lang="en-US"/>
          </a:p>
        </p:txBody>
      </p:sp>
    </p:spTree>
    <p:extLst>
      <p:ext uri="{BB962C8B-B14F-4D97-AF65-F5344CB8AC3E}">
        <p14:creationId xmlns:p14="http://schemas.microsoft.com/office/powerpoint/2010/main" val="29877831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F54636-64CD-4008-B5B0-D4161116341C}"/>
              </a:ext>
            </a:extLst>
          </p:cNvPr>
          <p:cNvSpPr>
            <a:spLocks noGrp="1"/>
          </p:cNvSpPr>
          <p:nvPr>
            <p:ph type="ctrTitle"/>
          </p:nvPr>
        </p:nvSpPr>
        <p:spPr>
          <a:xfrm>
            <a:off x="1437409" y="1227182"/>
            <a:ext cx="9144000" cy="1890091"/>
          </a:xfrm>
        </p:spPr>
        <p:txBody>
          <a:bodyPr>
            <a:normAutofit/>
          </a:bodyPr>
          <a:lstStyle/>
          <a:p>
            <a:r>
              <a:rPr lang="mr-IN" sz="4400" dirty="0"/>
              <a:t>प्रकरण १ ले</a:t>
            </a:r>
            <a:endParaRPr lang="en-US" sz="4400" dirty="0"/>
          </a:p>
        </p:txBody>
      </p:sp>
      <p:sp>
        <p:nvSpPr>
          <p:cNvPr id="3" name="Subtitle 2">
            <a:extLst>
              <a:ext uri="{FF2B5EF4-FFF2-40B4-BE49-F238E27FC236}">
                <a16:creationId xmlns:a16="http://schemas.microsoft.com/office/drawing/2014/main" id="{74EE1C7D-F020-4605-BFB2-66D9752E0865}"/>
              </a:ext>
            </a:extLst>
          </p:cNvPr>
          <p:cNvSpPr>
            <a:spLocks noGrp="1"/>
          </p:cNvSpPr>
          <p:nvPr>
            <p:ph type="subTitle" idx="1"/>
          </p:nvPr>
        </p:nvSpPr>
        <p:spPr>
          <a:xfrm>
            <a:off x="1524000" y="3117273"/>
            <a:ext cx="9144000" cy="1794163"/>
          </a:xfrm>
        </p:spPr>
        <p:txBody>
          <a:bodyPr>
            <a:normAutofit fontScale="77500" lnSpcReduction="20000"/>
          </a:bodyPr>
          <a:lstStyle/>
          <a:p>
            <a:r>
              <a:rPr lang="mr-IN" sz="5400" b="1"/>
              <a:t>आंतरराष्ट्रीय संबध</a:t>
            </a:r>
            <a:r>
              <a:rPr lang="en-US" sz="5400" b="1"/>
              <a:t>(BASY) </a:t>
            </a:r>
            <a:endParaRPr lang="mr-IN" sz="5400" b="1" dirty="0"/>
          </a:p>
          <a:p>
            <a:r>
              <a:rPr lang="mr-IN" sz="5400" b="1"/>
              <a:t> </a:t>
            </a:r>
            <a:r>
              <a:rPr lang="en-US" sz="3600" b="1"/>
              <a:t> </a:t>
            </a:r>
            <a:r>
              <a:rPr lang="mr-IN" sz="3600" b="1" dirty="0"/>
              <a:t>डॉ</a:t>
            </a:r>
            <a:r>
              <a:rPr lang="mr-IN" sz="3600" b="1"/>
              <a:t>. </a:t>
            </a:r>
            <a:r>
              <a:rPr lang="en-GB" sz="3600" b="1"/>
              <a:t>चंद्रशेखर ढोले </a:t>
            </a:r>
            <a:endParaRPr lang="en-US" sz="3600" b="1"/>
          </a:p>
          <a:p>
            <a:r>
              <a:rPr lang="en-US" sz="3600" b="1"/>
              <a:t>(HOD ,Political Science, ShivJagruti Sr college Nalegaon)</a:t>
            </a:r>
            <a:endParaRPr lang="en-US" sz="3600" b="1" dirty="0"/>
          </a:p>
        </p:txBody>
      </p:sp>
    </p:spTree>
    <p:extLst>
      <p:ext uri="{BB962C8B-B14F-4D97-AF65-F5344CB8AC3E}">
        <p14:creationId xmlns:p14="http://schemas.microsoft.com/office/powerpoint/2010/main" val="11587280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AE7157-B399-4FD4-9D2B-696954668BB2}"/>
              </a:ext>
            </a:extLst>
          </p:cNvPr>
          <p:cNvSpPr>
            <a:spLocks noGrp="1"/>
          </p:cNvSpPr>
          <p:nvPr>
            <p:ph type="title"/>
          </p:nvPr>
        </p:nvSpPr>
        <p:spPr/>
        <p:txBody>
          <a:bodyPr/>
          <a:lstStyle/>
          <a:p>
            <a:pPr algn="ctr"/>
            <a:r>
              <a:rPr lang="mr-IN" dirty="0"/>
              <a:t>उद्देश</a:t>
            </a:r>
            <a:endParaRPr lang="en-US" dirty="0"/>
          </a:p>
        </p:txBody>
      </p:sp>
      <p:sp>
        <p:nvSpPr>
          <p:cNvPr id="3" name="Content Placeholder 2">
            <a:extLst>
              <a:ext uri="{FF2B5EF4-FFF2-40B4-BE49-F238E27FC236}">
                <a16:creationId xmlns:a16="http://schemas.microsoft.com/office/drawing/2014/main" id="{4CAB8E0E-3892-4B80-A183-89CC9FBCC1F9}"/>
              </a:ext>
            </a:extLst>
          </p:cNvPr>
          <p:cNvSpPr>
            <a:spLocks noGrp="1"/>
          </p:cNvSpPr>
          <p:nvPr>
            <p:ph idx="1"/>
          </p:nvPr>
        </p:nvSpPr>
        <p:spPr/>
        <p:txBody>
          <a:bodyPr/>
          <a:lstStyle/>
          <a:p>
            <a:r>
              <a:rPr lang="mr-IN" dirty="0"/>
              <a:t>आंतरराष्ट्रीय संबंध विषयाची ओळख होणे.</a:t>
            </a:r>
          </a:p>
          <a:p>
            <a:r>
              <a:rPr lang="mr-IN" dirty="0"/>
              <a:t>आंतरराष्ट्रीय संबंध याच्या विकासाची माहिती अभ्यासणे.</a:t>
            </a:r>
          </a:p>
          <a:p>
            <a:r>
              <a:rPr lang="mr-IN" dirty="0"/>
              <a:t>आंतरराष्ट्रीय संबंध याच्या बदलत्या स्वरूपाची माहिती अभ्यासणे.</a:t>
            </a:r>
          </a:p>
          <a:p>
            <a:r>
              <a:rPr lang="mr-IN" dirty="0"/>
              <a:t>आंतरराष्ट्रीय संबंध याच्या अभ्यासाची व्याप्ती किंवा विस्तार याची सविस्तर माहिती अभ्यासणे.</a:t>
            </a:r>
          </a:p>
          <a:p>
            <a:r>
              <a:rPr lang="mr-IN" dirty="0"/>
              <a:t>आंतरराष्ट्रीय संबंध याचे महत्व जाणून घेणे.</a:t>
            </a:r>
          </a:p>
          <a:p>
            <a:r>
              <a:rPr lang="mr-IN" dirty="0"/>
              <a:t> </a:t>
            </a:r>
          </a:p>
          <a:p>
            <a:endParaRPr lang="mr-IN" dirty="0"/>
          </a:p>
          <a:p>
            <a:endParaRPr lang="mr-IN" dirty="0"/>
          </a:p>
          <a:p>
            <a:pPr marL="0" indent="0">
              <a:buNone/>
            </a:pPr>
            <a:endParaRPr lang="en-US" dirty="0"/>
          </a:p>
        </p:txBody>
      </p:sp>
    </p:spTree>
    <p:extLst>
      <p:ext uri="{BB962C8B-B14F-4D97-AF65-F5344CB8AC3E}">
        <p14:creationId xmlns:p14="http://schemas.microsoft.com/office/powerpoint/2010/main" val="41943389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E0055F-F18E-4EAA-A4BE-036DDF147E2E}"/>
              </a:ext>
            </a:extLst>
          </p:cNvPr>
          <p:cNvSpPr>
            <a:spLocks noGrp="1"/>
          </p:cNvSpPr>
          <p:nvPr>
            <p:ph type="title"/>
          </p:nvPr>
        </p:nvSpPr>
        <p:spPr/>
        <p:txBody>
          <a:bodyPr/>
          <a:lstStyle/>
          <a:p>
            <a:pPr algn="ctr"/>
            <a:r>
              <a:rPr lang="mr-IN" dirty="0"/>
              <a:t> व्याख्या</a:t>
            </a:r>
            <a:endParaRPr lang="en-US" dirty="0"/>
          </a:p>
        </p:txBody>
      </p:sp>
      <p:sp>
        <p:nvSpPr>
          <p:cNvPr id="3" name="Content Placeholder 2">
            <a:extLst>
              <a:ext uri="{FF2B5EF4-FFF2-40B4-BE49-F238E27FC236}">
                <a16:creationId xmlns:a16="http://schemas.microsoft.com/office/drawing/2014/main" id="{D4A446CF-AC6C-47A1-B2AE-D0C82505DBAA}"/>
              </a:ext>
            </a:extLst>
          </p:cNvPr>
          <p:cNvSpPr>
            <a:spLocks noGrp="1"/>
          </p:cNvSpPr>
          <p:nvPr>
            <p:ph idx="1"/>
          </p:nvPr>
        </p:nvSpPr>
        <p:spPr/>
        <p:txBody>
          <a:bodyPr>
            <a:normAutofit fontScale="77500" lnSpcReduction="20000"/>
          </a:bodyPr>
          <a:lstStyle/>
          <a:p>
            <a:r>
              <a:rPr lang="mr-IN" sz="4000" dirty="0"/>
              <a:t>आंतरराष्ट्रीय संबंधाचे व्याख्या खलील प्रमाणे स्पष्ट करता येतील.</a:t>
            </a:r>
          </a:p>
          <a:p>
            <a:r>
              <a:rPr lang="mr-IN" sz="4000" dirty="0"/>
              <a:t>१)पामर परकीन्स :- “आंतरराष्ट्रीय राजकारणाच्या अभ्यासाचा संबंध मुख्यत्वेकरून राज्यपध्तीशी असतो.”</a:t>
            </a:r>
          </a:p>
          <a:p>
            <a:r>
              <a:rPr lang="mr-IN" sz="4000" dirty="0"/>
              <a:t>२) मोरगेन्थो :- “आंतरराष्ट्रीय राजकारण म्हणजे राष्ट्राराष्ट्रामधील संघर्ष व</a:t>
            </a:r>
            <a:r>
              <a:rPr lang="en-US" sz="4000" dirty="0"/>
              <a:t> </a:t>
            </a:r>
            <a:r>
              <a:rPr lang="mr-IN" sz="4000" dirty="0"/>
              <a:t>सत्तेचा वापर करण्याचा प्रयत्न होय.</a:t>
            </a:r>
          </a:p>
          <a:p>
            <a:r>
              <a:rPr lang="mr-IN" sz="4000" dirty="0"/>
              <a:t>३) हर्टमन:- “ ज्या प्रकीयांद्वारे विभिन्न राज्ये आपल्या राष्ट्रीय हितसंबधाची</a:t>
            </a:r>
            <a:r>
              <a:rPr lang="en-US" sz="4000" dirty="0"/>
              <a:t> </a:t>
            </a:r>
            <a:r>
              <a:rPr lang="mr-IN" sz="4000" dirty="0"/>
              <a:t>जुळवणी इतर राज्यांच्या राष्ट्रीय हितसंबधाशी करीत असतातत त्या प्रक्रियांना आंतरराष्ट्रीय संबंध असे म्हणतात.</a:t>
            </a:r>
          </a:p>
          <a:p>
            <a:endParaRPr lang="en-US" dirty="0"/>
          </a:p>
        </p:txBody>
      </p:sp>
    </p:spTree>
    <p:extLst>
      <p:ext uri="{BB962C8B-B14F-4D97-AF65-F5344CB8AC3E}">
        <p14:creationId xmlns:p14="http://schemas.microsoft.com/office/powerpoint/2010/main" val="16371058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B870B2-1814-40B5-BDD9-56F2A800E166}"/>
              </a:ext>
            </a:extLst>
          </p:cNvPr>
          <p:cNvSpPr>
            <a:spLocks noGrp="1"/>
          </p:cNvSpPr>
          <p:nvPr>
            <p:ph type="title"/>
          </p:nvPr>
        </p:nvSpPr>
        <p:spPr/>
        <p:txBody>
          <a:bodyPr/>
          <a:lstStyle/>
          <a:p>
            <a:r>
              <a:rPr lang="mr-IN" dirty="0"/>
              <a:t>आंतरराष्ट्रीय संबंधाचे विकासाचे कालखंड</a:t>
            </a:r>
            <a:endParaRPr lang="en-US" dirty="0"/>
          </a:p>
        </p:txBody>
      </p:sp>
      <p:sp>
        <p:nvSpPr>
          <p:cNvPr id="3" name="Content Placeholder 2">
            <a:extLst>
              <a:ext uri="{FF2B5EF4-FFF2-40B4-BE49-F238E27FC236}">
                <a16:creationId xmlns:a16="http://schemas.microsoft.com/office/drawing/2014/main" id="{86F7933A-6D3D-4C99-B640-9ED499CB7F99}"/>
              </a:ext>
            </a:extLst>
          </p:cNvPr>
          <p:cNvSpPr>
            <a:spLocks noGrp="1"/>
          </p:cNvSpPr>
          <p:nvPr>
            <p:ph idx="1"/>
          </p:nvPr>
        </p:nvSpPr>
        <p:spPr/>
        <p:txBody>
          <a:bodyPr>
            <a:normAutofit/>
          </a:bodyPr>
          <a:lstStyle/>
          <a:p>
            <a:r>
              <a:rPr lang="mr-IN" sz="3200" dirty="0"/>
              <a:t>पहिला कालखंड:</a:t>
            </a:r>
            <a:r>
              <a:rPr lang="mr-IN" sz="2400" dirty="0"/>
              <a:t>- पहिल्या महायुद्धापासून मानला जातो.सुरवातीस हा विषय इतिहासाचे प्राध्यापक शिकवीत असत.ते केवळ भूतकालीन घटनांचा उल्लेख करीत. वर्तमान राजकीय घटनाबद्दल त्यांना फारशी आस्था नव्हती. </a:t>
            </a:r>
          </a:p>
          <a:p>
            <a:r>
              <a:rPr lang="mr-IN" sz="3200" dirty="0"/>
              <a:t>द्वितीय कालखंड</a:t>
            </a:r>
            <a:r>
              <a:rPr lang="mr-IN" sz="3200"/>
              <a:t>:-</a:t>
            </a:r>
            <a:r>
              <a:rPr lang="mr-IN" sz="2400"/>
              <a:t> इ.स.१९१९ नंतरच्या कालखंडास द्वितीय कालखंडास प्रारंभ झाला.  </a:t>
            </a:r>
            <a:endParaRPr lang="mr-IN" sz="2400" dirty="0"/>
          </a:p>
          <a:p>
            <a:endParaRPr lang="mr-IN" sz="2400" dirty="0"/>
          </a:p>
          <a:p>
            <a:endParaRPr lang="en-US" sz="2400" dirty="0"/>
          </a:p>
        </p:txBody>
      </p:sp>
    </p:spTree>
    <p:extLst>
      <p:ext uri="{BB962C8B-B14F-4D97-AF65-F5344CB8AC3E}">
        <p14:creationId xmlns:p14="http://schemas.microsoft.com/office/powerpoint/2010/main" val="15791076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AD4B1A-36C7-4884-9398-00D3B5E4C813}"/>
              </a:ext>
            </a:extLst>
          </p:cNvPr>
          <p:cNvSpPr>
            <a:spLocks noGrp="1"/>
          </p:cNvSpPr>
          <p:nvPr>
            <p:ph type="title"/>
          </p:nvPr>
        </p:nvSpPr>
        <p:spPr/>
        <p:txBody>
          <a:bodyPr/>
          <a:lstStyle/>
          <a:p>
            <a:pPr algn="ctr"/>
            <a:r>
              <a:rPr lang="mr-IN" dirty="0"/>
              <a:t>आंतरराष्ट्रीय संबधाचे स्वरूप</a:t>
            </a:r>
            <a:endParaRPr lang="en-US" dirty="0"/>
          </a:p>
        </p:txBody>
      </p:sp>
      <p:sp>
        <p:nvSpPr>
          <p:cNvPr id="3" name="Content Placeholder 2">
            <a:extLst>
              <a:ext uri="{FF2B5EF4-FFF2-40B4-BE49-F238E27FC236}">
                <a16:creationId xmlns:a16="http://schemas.microsoft.com/office/drawing/2014/main" id="{0077D113-3D7B-4850-9734-397B6B066A1A}"/>
              </a:ext>
            </a:extLst>
          </p:cNvPr>
          <p:cNvSpPr>
            <a:spLocks noGrp="1"/>
          </p:cNvSpPr>
          <p:nvPr>
            <p:ph idx="1"/>
          </p:nvPr>
        </p:nvSpPr>
        <p:spPr/>
        <p:txBody>
          <a:bodyPr/>
          <a:lstStyle/>
          <a:p>
            <a:r>
              <a:rPr lang="mr-IN" dirty="0"/>
              <a:t>आंतरराष्ट्रीय संबधाचे स्वरूप हे वेगवेगळ्या कालखंडात वेगवेगळे राहिले आहे. त्यामुळे त्याच्या बदलत्या स्वरूपाचा विचार खालील प्रमाणे करता येईल. </a:t>
            </a:r>
          </a:p>
          <a:p>
            <a:r>
              <a:rPr lang="mr-IN" dirty="0"/>
              <a:t>१) एक स्वतंत्र ज्ञानशाखा म्हणून उदय :- क्विंसी राईट,मेनिंग,जॉन्सन,क्यापर. </a:t>
            </a:r>
          </a:p>
          <a:p>
            <a:r>
              <a:rPr lang="mr-IN" dirty="0"/>
              <a:t>२) आंतरविदयाशास्त्रीय दृष्टीकोनाचा स्वीकार:- </a:t>
            </a:r>
          </a:p>
          <a:p>
            <a:r>
              <a:rPr lang="mr-IN" dirty="0"/>
              <a:t>३) नवस्वतंत्र राष्ट्राच्या संख्येतील वाढ:- </a:t>
            </a:r>
          </a:p>
          <a:p>
            <a:r>
              <a:rPr lang="mr-IN" dirty="0"/>
              <a:t>४ लोकतांत्रिक शासनव्यवस्थांचा उदय:-</a:t>
            </a:r>
          </a:p>
          <a:p>
            <a:r>
              <a:rPr lang="mr-IN" dirty="0"/>
              <a:t>५ तंत्रज्ञानाची प्रगती:-</a:t>
            </a:r>
            <a:endParaRPr lang="en-US" dirty="0"/>
          </a:p>
        </p:txBody>
      </p:sp>
    </p:spTree>
    <p:extLst>
      <p:ext uri="{BB962C8B-B14F-4D97-AF65-F5344CB8AC3E}">
        <p14:creationId xmlns:p14="http://schemas.microsoft.com/office/powerpoint/2010/main" val="14530102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CA7E7-1BCA-4AED-81E6-838FCF695214}"/>
              </a:ext>
            </a:extLst>
          </p:cNvPr>
          <p:cNvSpPr>
            <a:spLocks noGrp="1"/>
          </p:cNvSpPr>
          <p:nvPr>
            <p:ph type="title"/>
          </p:nvPr>
        </p:nvSpPr>
        <p:spPr/>
        <p:txBody>
          <a:bodyPr/>
          <a:lstStyle/>
          <a:p>
            <a:pPr algn="ctr"/>
            <a:r>
              <a:rPr lang="mr-IN" dirty="0"/>
              <a:t>आंतरराष्ट्रीय संबधाचे स्वरूप</a:t>
            </a:r>
            <a:endParaRPr lang="en-US" dirty="0"/>
          </a:p>
        </p:txBody>
      </p:sp>
      <p:sp>
        <p:nvSpPr>
          <p:cNvPr id="3" name="Content Placeholder 2">
            <a:extLst>
              <a:ext uri="{FF2B5EF4-FFF2-40B4-BE49-F238E27FC236}">
                <a16:creationId xmlns:a16="http://schemas.microsoft.com/office/drawing/2014/main" id="{A7108D01-9DFB-41EF-8542-C82EA429536E}"/>
              </a:ext>
            </a:extLst>
          </p:cNvPr>
          <p:cNvSpPr>
            <a:spLocks noGrp="1"/>
          </p:cNvSpPr>
          <p:nvPr>
            <p:ph idx="1"/>
          </p:nvPr>
        </p:nvSpPr>
        <p:spPr/>
        <p:txBody>
          <a:bodyPr/>
          <a:lstStyle/>
          <a:p>
            <a:r>
              <a:rPr lang="mr-IN" dirty="0"/>
              <a:t>६</a:t>
            </a:r>
            <a:r>
              <a:rPr lang="en-US" dirty="0"/>
              <a:t>) </a:t>
            </a:r>
            <a:r>
              <a:rPr lang="mr-IN" dirty="0"/>
              <a:t>आंतरराष्ट्रीय संघटानांची स्थापना</a:t>
            </a:r>
          </a:p>
          <a:p>
            <a:r>
              <a:rPr lang="mr-IN" dirty="0"/>
              <a:t>७) नव्या जागतिक समस्यांचा उदय</a:t>
            </a:r>
          </a:p>
          <a:p>
            <a:r>
              <a:rPr lang="mr-IN" dirty="0"/>
              <a:t>८) आंतरराष्ट्रीय संबध ही कला आहे</a:t>
            </a:r>
          </a:p>
          <a:p>
            <a:r>
              <a:rPr lang="mr-IN" dirty="0"/>
              <a:t>९) आंतरराष्ट्रीय संबध हे तत्वज्ञान आहे</a:t>
            </a:r>
          </a:p>
          <a:p>
            <a:r>
              <a:rPr lang="mr-IN" dirty="0"/>
              <a:t>१०) आंतरराष्ट्रीय संबध हे शास्त्र आहे</a:t>
            </a:r>
            <a:endParaRPr lang="en-US" dirty="0"/>
          </a:p>
        </p:txBody>
      </p:sp>
    </p:spTree>
    <p:extLst>
      <p:ext uri="{BB962C8B-B14F-4D97-AF65-F5344CB8AC3E}">
        <p14:creationId xmlns:p14="http://schemas.microsoft.com/office/powerpoint/2010/main" val="25189410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1D600C-9665-4832-B3F9-FD885E833EE9}"/>
              </a:ext>
            </a:extLst>
          </p:cNvPr>
          <p:cNvSpPr>
            <a:spLocks noGrp="1"/>
          </p:cNvSpPr>
          <p:nvPr>
            <p:ph type="title"/>
          </p:nvPr>
        </p:nvSpPr>
        <p:spPr/>
        <p:txBody>
          <a:bodyPr/>
          <a:lstStyle/>
          <a:p>
            <a:pPr algn="ctr"/>
            <a:r>
              <a:rPr lang="mr-IN" dirty="0"/>
              <a:t>आंतरराष्ट्रीय सबंधाची व्याप्ती</a:t>
            </a:r>
            <a:endParaRPr lang="en-US" dirty="0"/>
          </a:p>
        </p:txBody>
      </p:sp>
      <p:sp>
        <p:nvSpPr>
          <p:cNvPr id="3" name="Content Placeholder 2">
            <a:extLst>
              <a:ext uri="{FF2B5EF4-FFF2-40B4-BE49-F238E27FC236}">
                <a16:creationId xmlns:a16="http://schemas.microsoft.com/office/drawing/2014/main" id="{4A024161-8F36-4CB0-A7DA-E3162CD70AA9}"/>
              </a:ext>
            </a:extLst>
          </p:cNvPr>
          <p:cNvSpPr>
            <a:spLocks noGrp="1"/>
          </p:cNvSpPr>
          <p:nvPr>
            <p:ph idx="1"/>
          </p:nvPr>
        </p:nvSpPr>
        <p:spPr/>
        <p:txBody>
          <a:bodyPr>
            <a:normAutofit lnSpcReduction="10000"/>
          </a:bodyPr>
          <a:lstStyle/>
          <a:p>
            <a:r>
              <a:rPr lang="mr-IN" sz="2400" dirty="0"/>
              <a:t>व्याप्ती म्हणजे विस्तार किंवा अभ्यास.पहिल्या महायुद्धानंतर या विषयास स्वतंत्र ज्ञानशाखा म्हणून मान्यता मिळाली. या नंतर यात अनेक घटकांचा समावेश होऊ लागला. ग्रेसन किर्क,क्लाऊड म्यूर,इ.एल.वूडवर्ड,व्हिसेंट बेकर इ. विचारवंतांनी जागतिक पातळीवरील घडामोडींचा अभयास केला. </a:t>
            </a:r>
          </a:p>
          <a:p>
            <a:r>
              <a:rPr lang="mr-IN" sz="3000" dirty="0"/>
              <a:t>व्यापती:- </a:t>
            </a:r>
          </a:p>
          <a:p>
            <a:pPr marL="0" indent="0">
              <a:buNone/>
            </a:pPr>
            <a:r>
              <a:rPr lang="mr-IN" dirty="0"/>
              <a:t> १) राष्ट्रा-राष्ट्रातील परस्पर संबंध :-</a:t>
            </a:r>
          </a:p>
          <a:p>
            <a:r>
              <a:rPr lang="mr-IN" dirty="0"/>
              <a:t>२) राष्ट्रीय सत्तेचे घटक :- </a:t>
            </a:r>
          </a:p>
          <a:p>
            <a:r>
              <a:rPr lang="mr-IN" dirty="0"/>
              <a:t>३) राष्ट्रीय हित :- </a:t>
            </a:r>
          </a:p>
          <a:p>
            <a:r>
              <a:rPr lang="mr-IN" dirty="0"/>
              <a:t>४) परराष्ट्र धोरणाचा अभ्यास :- </a:t>
            </a:r>
          </a:p>
          <a:p>
            <a:r>
              <a:rPr lang="mr-IN" dirty="0"/>
              <a:t>५) आंतरराष्ट्रीय संघटनाचा अभ्यास :-</a:t>
            </a:r>
            <a:endParaRPr lang="en-US" dirty="0"/>
          </a:p>
        </p:txBody>
      </p:sp>
    </p:spTree>
    <p:extLst>
      <p:ext uri="{BB962C8B-B14F-4D97-AF65-F5344CB8AC3E}">
        <p14:creationId xmlns:p14="http://schemas.microsoft.com/office/powerpoint/2010/main" val="35369151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B41667-852C-4E9C-B9D3-1E48CE64F9E2}"/>
              </a:ext>
            </a:extLst>
          </p:cNvPr>
          <p:cNvSpPr>
            <a:spLocks noGrp="1"/>
          </p:cNvSpPr>
          <p:nvPr>
            <p:ph type="title"/>
          </p:nvPr>
        </p:nvSpPr>
        <p:spPr/>
        <p:txBody>
          <a:bodyPr/>
          <a:lstStyle/>
          <a:p>
            <a:pPr algn="ctr"/>
            <a:r>
              <a:rPr lang="mr-IN" dirty="0"/>
              <a:t>आंतरराष्ट्रीय सबंधाची व्याप्ती</a:t>
            </a:r>
            <a:endParaRPr lang="en-US" dirty="0"/>
          </a:p>
        </p:txBody>
      </p:sp>
      <p:sp>
        <p:nvSpPr>
          <p:cNvPr id="3" name="Content Placeholder 2">
            <a:extLst>
              <a:ext uri="{FF2B5EF4-FFF2-40B4-BE49-F238E27FC236}">
                <a16:creationId xmlns:a16="http://schemas.microsoft.com/office/drawing/2014/main" id="{CC17DF8A-4379-4F11-AD50-FA49F6F46F29}"/>
              </a:ext>
            </a:extLst>
          </p:cNvPr>
          <p:cNvSpPr>
            <a:spLocks noGrp="1"/>
          </p:cNvSpPr>
          <p:nvPr>
            <p:ph idx="1"/>
          </p:nvPr>
        </p:nvSpPr>
        <p:spPr/>
        <p:txBody>
          <a:bodyPr/>
          <a:lstStyle/>
          <a:p>
            <a:r>
              <a:rPr lang="mr-IN" dirty="0"/>
              <a:t>६) जागतिक विचारसरणीचा अभ्यास:-</a:t>
            </a:r>
          </a:p>
          <a:p>
            <a:r>
              <a:rPr lang="mr-IN" dirty="0"/>
              <a:t>७) आंतरराष्ट्रीय कायदे:- </a:t>
            </a:r>
          </a:p>
          <a:p>
            <a:r>
              <a:rPr lang="mr-IN" dirty="0"/>
              <a:t>८) श्स्तत्रास्त्र स्पर्धा:-</a:t>
            </a:r>
          </a:p>
          <a:p>
            <a:r>
              <a:rPr lang="mr-IN" dirty="0"/>
              <a:t>९) वसाहतवाद,साम्राज्यवाद व राष्ट्रवाद यांचा प्रभाव:-</a:t>
            </a:r>
          </a:p>
          <a:p>
            <a:r>
              <a:rPr lang="mr-IN" dirty="0"/>
              <a:t>१०) प्रभावी नेतृत्वाचे अध्यन:-</a:t>
            </a:r>
          </a:p>
          <a:p>
            <a:r>
              <a:rPr lang="mr-IN" dirty="0"/>
              <a:t>११) विश्वराजयाची कल्पना:-</a:t>
            </a:r>
          </a:p>
          <a:p>
            <a:r>
              <a:rPr lang="mr-IN" dirty="0"/>
              <a:t>१२) वाढती व्याप्ती:- </a:t>
            </a:r>
            <a:endParaRPr lang="en-US" dirty="0"/>
          </a:p>
        </p:txBody>
      </p:sp>
    </p:spTree>
    <p:extLst>
      <p:ext uri="{BB962C8B-B14F-4D97-AF65-F5344CB8AC3E}">
        <p14:creationId xmlns:p14="http://schemas.microsoft.com/office/powerpoint/2010/main" val="23383002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DE77DD-1422-4DED-9DC9-7A9A17292799}"/>
              </a:ext>
            </a:extLst>
          </p:cNvPr>
          <p:cNvSpPr>
            <a:spLocks noGrp="1"/>
          </p:cNvSpPr>
          <p:nvPr>
            <p:ph type="title"/>
          </p:nvPr>
        </p:nvSpPr>
        <p:spPr/>
        <p:txBody>
          <a:bodyPr/>
          <a:lstStyle/>
          <a:p>
            <a:pPr algn="ctr"/>
            <a:r>
              <a:rPr lang="mr-IN" dirty="0"/>
              <a:t>आंतरराष्ट्रीय सबंधाचे महत्व</a:t>
            </a:r>
            <a:endParaRPr lang="en-US" dirty="0"/>
          </a:p>
        </p:txBody>
      </p:sp>
      <p:sp>
        <p:nvSpPr>
          <p:cNvPr id="3" name="Content Placeholder 2">
            <a:extLst>
              <a:ext uri="{FF2B5EF4-FFF2-40B4-BE49-F238E27FC236}">
                <a16:creationId xmlns:a16="http://schemas.microsoft.com/office/drawing/2014/main" id="{FBFCDEE5-4834-41DF-9CE3-16BD735FD6DC}"/>
              </a:ext>
            </a:extLst>
          </p:cNvPr>
          <p:cNvSpPr>
            <a:spLocks noGrp="1"/>
          </p:cNvSpPr>
          <p:nvPr>
            <p:ph idx="1"/>
          </p:nvPr>
        </p:nvSpPr>
        <p:spPr/>
        <p:txBody>
          <a:bodyPr/>
          <a:lstStyle/>
          <a:p>
            <a:r>
              <a:rPr lang="mr-IN" dirty="0"/>
              <a:t>१) जागतिक समस्यांची माहिती प्राप्त होते</a:t>
            </a:r>
          </a:p>
          <a:p>
            <a:r>
              <a:rPr lang="mr-IN" dirty="0"/>
              <a:t>२) मानवी व्यवहाराचे ज्ञान प्राप्त होते</a:t>
            </a:r>
          </a:p>
          <a:p>
            <a:r>
              <a:rPr lang="mr-IN" dirty="0"/>
              <a:t>३) परराष्ट्र धोरणाची माहिती प्राप्त होते</a:t>
            </a:r>
          </a:p>
          <a:p>
            <a:r>
              <a:rPr lang="mr-IN" dirty="0"/>
              <a:t>४) जागतिक शांतेतेसाठी</a:t>
            </a:r>
          </a:p>
          <a:p>
            <a:r>
              <a:rPr lang="mr-IN" dirty="0"/>
              <a:t>५) सत्ता संघर्षाचे राजकारण</a:t>
            </a:r>
          </a:p>
          <a:p>
            <a:r>
              <a:rPr lang="mr-IN" dirty="0"/>
              <a:t>६) जागतिक घडामोडीतील महत्वपूर्ण घटकांचे आकलन</a:t>
            </a:r>
          </a:p>
          <a:p>
            <a:r>
              <a:rPr lang="mr-IN" dirty="0"/>
              <a:t>७) राष्ट्रवाद व आंतरराष्ट्रीय वादाचे आकलन</a:t>
            </a:r>
          </a:p>
          <a:p>
            <a:r>
              <a:rPr lang="mr-IN" dirty="0"/>
              <a:t>८) विश्वराज्याचे स्वप्न साकारण्यासाठी </a:t>
            </a:r>
            <a:endParaRPr lang="en-US" dirty="0"/>
          </a:p>
        </p:txBody>
      </p:sp>
    </p:spTree>
    <p:extLst>
      <p:ext uri="{BB962C8B-B14F-4D97-AF65-F5344CB8AC3E}">
        <p14:creationId xmlns:p14="http://schemas.microsoft.com/office/powerpoint/2010/main" val="7722815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196</TotalTime>
  <Words>448</Words>
  <Application>Microsoft Office PowerPoint</Application>
  <PresentationFormat>Widescreen</PresentationFormat>
  <Paragraphs>58</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प्रकरण १ ले</vt:lpstr>
      <vt:lpstr>उद्देश</vt:lpstr>
      <vt:lpstr> व्याख्या</vt:lpstr>
      <vt:lpstr>आंतरराष्ट्रीय संबंधाचे विकासाचे कालखंड</vt:lpstr>
      <vt:lpstr>आंतरराष्ट्रीय संबधाचे स्वरूप</vt:lpstr>
      <vt:lpstr>आंतरराष्ट्रीय संबधाचे स्वरूप</vt:lpstr>
      <vt:lpstr>आंतरराष्ट्रीय सबंधाची व्याप्ती</vt:lpstr>
      <vt:lpstr>आंतरराष्ट्रीय सबंधाची व्याप्ती</vt:lpstr>
      <vt:lpstr>आंतरराष्ट्रीय सबंधाचे महत्व</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प्रकरण १ ले</dc:title>
  <dc:creator>KAVYA</dc:creator>
  <cp:lastModifiedBy>Unknown User</cp:lastModifiedBy>
  <cp:revision>29</cp:revision>
  <dcterms:created xsi:type="dcterms:W3CDTF">2020-08-03T23:18:41Z</dcterms:created>
  <dcterms:modified xsi:type="dcterms:W3CDTF">2021-03-27T06:00:11Z</dcterms:modified>
</cp:coreProperties>
</file>